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65"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Lst>
  <p:sldSz cy="6858000" cx="12192000"/>
  <p:notesSz cx="6858000" cy="9144000"/>
  <p:embeddedFontLst>
    <p:embeddedFont>
      <p:font typeface="Nunito SemiBold"/>
      <p:regular r:id="rId16"/>
      <p:bold r:id="rId17"/>
      <p:italic r:id="rId18"/>
      <p:boldItalic r:id="rId19"/>
    </p:embeddedFont>
    <p:embeddedFont>
      <p:font typeface="Nunito"/>
      <p:regular r:id="rId20"/>
      <p:bold r:id="rId21"/>
      <p:italic r:id="rId22"/>
      <p:boldItalic r:id="rId2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1" name="Linda Agola"/>
  <p:cmAuthor clrIdx="1" id="1" initials="" lastIdx="2" name="Daniel Kaboshi"/>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Nunito-regular.fntdata"/><Relationship Id="rId11" Type="http://schemas.openxmlformats.org/officeDocument/2006/relationships/slide" Target="slides/slide6.xml"/><Relationship Id="rId22" Type="http://schemas.openxmlformats.org/officeDocument/2006/relationships/font" Target="fonts/Nunito-italic.fntdata"/><Relationship Id="rId10" Type="http://schemas.openxmlformats.org/officeDocument/2006/relationships/slide" Target="slides/slide5.xml"/><Relationship Id="rId21" Type="http://schemas.openxmlformats.org/officeDocument/2006/relationships/font" Target="fonts/Nunito-bold.fntdata"/><Relationship Id="rId13" Type="http://schemas.openxmlformats.org/officeDocument/2006/relationships/slide" Target="slides/slide8.xml"/><Relationship Id="rId12" Type="http://schemas.openxmlformats.org/officeDocument/2006/relationships/slide" Target="slides/slide7.xml"/><Relationship Id="rId23" Type="http://schemas.openxmlformats.org/officeDocument/2006/relationships/font" Target="fonts/Nunito-bold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font" Target="fonts/NunitoSemiBold-bold.fntdata"/><Relationship Id="rId16" Type="http://schemas.openxmlformats.org/officeDocument/2006/relationships/font" Target="fonts/NunitoSemiBold-regular.fntdata"/><Relationship Id="rId5" Type="http://schemas.openxmlformats.org/officeDocument/2006/relationships/notesMaster" Target="notesMasters/notesMaster1.xml"/><Relationship Id="rId19" Type="http://schemas.openxmlformats.org/officeDocument/2006/relationships/font" Target="fonts/NunitoSemiBold-boldItalic.fntdata"/><Relationship Id="rId6" Type="http://schemas.openxmlformats.org/officeDocument/2006/relationships/slide" Target="slides/slide1.xml"/><Relationship Id="rId18" Type="http://schemas.openxmlformats.org/officeDocument/2006/relationships/font" Target="fonts/NunitoSemiBold-italic.fntdata"/><Relationship Id="rId7" Type="http://schemas.openxmlformats.org/officeDocument/2006/relationships/slide" Target="slides/slide2.xml"/><Relationship Id="rId8" Type="http://schemas.openxmlformats.org/officeDocument/2006/relationships/slide" Target="slides/slide3.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0-03-11T12:15:56.978">
    <p:pos x="0" y="672"/>
    <p:text>+d.kaboshi@kokonetworks.com Has Jay been contacted to see if they can make such a tool?
_Reassigned to Daniel Kaboshi_</p:text>
  </p:cm>
  <p:cm authorId="1" idx="1" dt="2020-02-26T13:54:55.915">
    <p:pos x="0" y="672"/>
    <p:text>Not yet, we agreed with Ceesay to do a drawing on CAD for the tool first</p:text>
  </p:cm>
  <p:cm authorId="1" idx="2" dt="2020-03-11T12:15:56.978">
    <p:pos x="0" y="672"/>
    <p:text>+m.ceesay@kokonetworks.com
_Reassigned to Ceesay Mohammed_</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63" name="Google Shape;163;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510bc73b36_0_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510bc73b36_0_6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45" name="Google Shape;245;g510bc73b36_0_6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477e5f5b77_0_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477e5f5b77_0_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70" name="Google Shape;170;g477e5f5b77_0_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6e5f90667b_0_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6e5f90667b_0_1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78" name="Google Shape;178;g6e5f90667b_0_1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6e5f90667b_0_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6e5f90667b_0_3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86" name="Google Shape;186;g6e5f90667b_0_3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6e5f90667b_0_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6e5f90667b_0_4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95" name="Google Shape;195;g6e5f90667b_0_4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6e5f90667b_0_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6e5f90667b_0_2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06" name="Google Shape;206;g6e5f90667b_0_2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6e5f90667b_0_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6e5f90667b_0_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19" name="Google Shape;219;g6e5f90667b_0_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726240a7aa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726240a7aa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27" name="Google Shape;227;g726240a7aa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6e5f90667b_0_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6e5f90667b_0_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37" name="Google Shape;237;g6e5f90667b_0_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11.png"/><Relationship Id="rId4" Type="http://schemas.openxmlformats.org/officeDocument/2006/relationships/image" Target="../media/image9.png"/><Relationship Id="rId5" Type="http://schemas.openxmlformats.org/officeDocument/2006/relationships/image" Target="../media/image6.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8.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8.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8.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 Id="rId3" Type="http://schemas.openxmlformats.org/officeDocument/2006/relationships/image" Target="../media/image20.png"/><Relationship Id="rId4" Type="http://schemas.openxmlformats.org/officeDocument/2006/relationships/image" Target="../media/image19.png"/><Relationship Id="rId5" Type="http://schemas.openxmlformats.org/officeDocument/2006/relationships/image" Target="../media/image13.png"/><Relationship Id="rId6" Type="http://schemas.openxmlformats.org/officeDocument/2006/relationships/image" Target="../media/image15.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19.png"/><Relationship Id="rId4" Type="http://schemas.openxmlformats.org/officeDocument/2006/relationships/image" Target="../media/image13.png"/><Relationship Id="rId5" Type="http://schemas.openxmlformats.org/officeDocument/2006/relationships/image" Target="../media/image15.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19.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8.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8.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8.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 Id="rId3" Type="http://schemas.openxmlformats.org/officeDocument/2006/relationships/image" Target="../media/image6.png"/><Relationship Id="rId4" Type="http://schemas.openxmlformats.org/officeDocument/2006/relationships/image" Target="../media/image8.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8.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8.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8.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8.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8.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8.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ront page">
  <p:cSld name="Front page">
    <p:spTree>
      <p:nvGrpSpPr>
        <p:cNvPr id="14" name="Shape 14"/>
        <p:cNvGrpSpPr/>
        <p:nvPr/>
      </p:nvGrpSpPr>
      <p:grpSpPr>
        <a:xfrm>
          <a:off x="0" y="0"/>
          <a:ext cx="0" cy="0"/>
          <a:chOff x="0" y="0"/>
          <a:chExt cx="0" cy="0"/>
        </a:xfrm>
      </p:grpSpPr>
      <p:pic>
        <p:nvPicPr>
          <p:cNvPr id="15" name="Google Shape;15;p2"/>
          <p:cNvPicPr preferRelativeResize="0"/>
          <p:nvPr/>
        </p:nvPicPr>
        <p:blipFill rotWithShape="1">
          <a:blip r:embed="rId2">
            <a:alphaModFix/>
          </a:blip>
          <a:srcRect b="0" l="0" r="0" t="0"/>
          <a:stretch/>
        </p:blipFill>
        <p:spPr>
          <a:xfrm>
            <a:off x="1588" y="1588"/>
            <a:ext cx="1588" cy="1588"/>
          </a:xfrm>
          <a:prstGeom prst="rect">
            <a:avLst/>
          </a:prstGeom>
          <a:noFill/>
          <a:ln>
            <a:noFill/>
          </a:ln>
        </p:spPr>
      </p:pic>
      <p:sp>
        <p:nvSpPr>
          <p:cNvPr id="16" name="Google Shape;16;p2"/>
          <p:cNvSpPr txBox="1"/>
          <p:nvPr>
            <p:ph type="title"/>
          </p:nvPr>
        </p:nvSpPr>
        <p:spPr>
          <a:xfrm>
            <a:off x="6257925" y="2738154"/>
            <a:ext cx="5369533"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3000"/>
              <a:buNone/>
              <a:defRPr sz="3000"/>
            </a:lvl1pPr>
            <a:lvl2pPr lvl="1" algn="l">
              <a:lnSpc>
                <a:spcPct val="90000"/>
              </a:lnSpc>
              <a:spcBef>
                <a:spcPts val="0"/>
              </a:spcBef>
              <a:spcAft>
                <a:spcPts val="0"/>
              </a:spcAft>
              <a:buSzPts val="3000"/>
              <a:buNone/>
              <a:defRPr sz="3000"/>
            </a:lvl2pPr>
            <a:lvl3pPr lvl="2" algn="l">
              <a:lnSpc>
                <a:spcPct val="90000"/>
              </a:lnSpc>
              <a:spcBef>
                <a:spcPts val="0"/>
              </a:spcBef>
              <a:spcAft>
                <a:spcPts val="0"/>
              </a:spcAft>
              <a:buSzPts val="3000"/>
              <a:buNone/>
              <a:defRPr sz="3000"/>
            </a:lvl3pPr>
            <a:lvl4pPr lvl="3" algn="l">
              <a:lnSpc>
                <a:spcPct val="90000"/>
              </a:lnSpc>
              <a:spcBef>
                <a:spcPts val="0"/>
              </a:spcBef>
              <a:spcAft>
                <a:spcPts val="0"/>
              </a:spcAft>
              <a:buSzPts val="3000"/>
              <a:buNone/>
              <a:defRPr sz="3000"/>
            </a:lvl4pPr>
            <a:lvl5pPr lvl="4" algn="l">
              <a:lnSpc>
                <a:spcPct val="90000"/>
              </a:lnSpc>
              <a:spcBef>
                <a:spcPts val="0"/>
              </a:spcBef>
              <a:spcAft>
                <a:spcPts val="0"/>
              </a:spcAft>
              <a:buSzPts val="3000"/>
              <a:buNone/>
              <a:defRPr sz="3000"/>
            </a:lvl5pPr>
            <a:lvl6pPr lvl="5" algn="l">
              <a:lnSpc>
                <a:spcPct val="90000"/>
              </a:lnSpc>
              <a:spcBef>
                <a:spcPts val="0"/>
              </a:spcBef>
              <a:spcAft>
                <a:spcPts val="0"/>
              </a:spcAft>
              <a:buSzPts val="3000"/>
              <a:buNone/>
              <a:defRPr sz="3000"/>
            </a:lvl6pPr>
            <a:lvl7pPr lvl="6" algn="l">
              <a:lnSpc>
                <a:spcPct val="90000"/>
              </a:lnSpc>
              <a:spcBef>
                <a:spcPts val="0"/>
              </a:spcBef>
              <a:spcAft>
                <a:spcPts val="0"/>
              </a:spcAft>
              <a:buSzPts val="3000"/>
              <a:buNone/>
              <a:defRPr sz="3000"/>
            </a:lvl7pPr>
            <a:lvl8pPr lvl="7" algn="l">
              <a:lnSpc>
                <a:spcPct val="90000"/>
              </a:lnSpc>
              <a:spcBef>
                <a:spcPts val="0"/>
              </a:spcBef>
              <a:spcAft>
                <a:spcPts val="0"/>
              </a:spcAft>
              <a:buSzPts val="3000"/>
              <a:buNone/>
              <a:defRPr sz="3000"/>
            </a:lvl8pPr>
            <a:lvl9pPr lvl="8" algn="l">
              <a:lnSpc>
                <a:spcPct val="90000"/>
              </a:lnSpc>
              <a:spcBef>
                <a:spcPts val="0"/>
              </a:spcBef>
              <a:spcAft>
                <a:spcPts val="0"/>
              </a:spcAft>
              <a:buSzPts val="3000"/>
              <a:buNone/>
              <a:defRPr sz="3000"/>
            </a:lvl9pPr>
          </a:lstStyle>
          <a:p/>
        </p:txBody>
      </p:sp>
      <p:pic>
        <p:nvPicPr>
          <p:cNvPr id="17" name="Google Shape;17;p2"/>
          <p:cNvPicPr preferRelativeResize="0"/>
          <p:nvPr/>
        </p:nvPicPr>
        <p:blipFill rotWithShape="1">
          <a:blip r:embed="rId3">
            <a:alphaModFix/>
          </a:blip>
          <a:srcRect b="0" l="0" r="0" t="0"/>
          <a:stretch/>
        </p:blipFill>
        <p:spPr>
          <a:xfrm>
            <a:off x="10428629" y="104775"/>
            <a:ext cx="1514475" cy="1514475"/>
          </a:xfrm>
          <a:prstGeom prst="rect">
            <a:avLst/>
          </a:prstGeom>
          <a:noFill/>
          <a:ln>
            <a:noFill/>
          </a:ln>
        </p:spPr>
      </p:pic>
      <p:sp>
        <p:nvSpPr>
          <p:cNvPr id="18" name="Google Shape;18;p2"/>
          <p:cNvSpPr txBox="1"/>
          <p:nvPr>
            <p:ph idx="1" type="subTitle"/>
          </p:nvPr>
        </p:nvSpPr>
        <p:spPr>
          <a:xfrm>
            <a:off x="6257924" y="3711370"/>
            <a:ext cx="5369533"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None/>
              <a:defRPr sz="2400">
                <a:solidFill>
                  <a:schemeClr val="dk1"/>
                </a:solidFill>
              </a:defRPr>
            </a:lvl1pPr>
            <a:lvl2pPr lvl="1" algn="ctr">
              <a:lnSpc>
                <a:spcPct val="90000"/>
              </a:lnSpc>
              <a:spcBef>
                <a:spcPts val="500"/>
              </a:spcBef>
              <a:spcAft>
                <a:spcPts val="0"/>
              </a:spcAft>
              <a:buClr>
                <a:schemeClr val="dk1"/>
              </a:buClr>
              <a:buSzPts val="2400"/>
              <a:buNone/>
              <a:defRPr/>
            </a:lvl2pPr>
            <a:lvl3pPr lvl="2" algn="ctr">
              <a:lnSpc>
                <a:spcPct val="90000"/>
              </a:lnSpc>
              <a:spcBef>
                <a:spcPts val="500"/>
              </a:spcBef>
              <a:spcAft>
                <a:spcPts val="0"/>
              </a:spcAft>
              <a:buClr>
                <a:schemeClr val="dk1"/>
              </a:buClr>
              <a:buSzPts val="2400"/>
              <a:buNone/>
              <a:defRPr sz="2400"/>
            </a:lvl3pPr>
            <a:lvl4pPr lvl="3" algn="ctr">
              <a:lnSpc>
                <a:spcPct val="90000"/>
              </a:lnSpc>
              <a:spcBef>
                <a:spcPts val="500"/>
              </a:spcBef>
              <a:spcAft>
                <a:spcPts val="0"/>
              </a:spcAft>
              <a:buClr>
                <a:schemeClr val="dk1"/>
              </a:buClr>
              <a:buSzPts val="2400"/>
              <a:buNone/>
              <a:defRPr sz="2400"/>
            </a:lvl4pPr>
            <a:lvl5pPr lvl="4" algn="ctr">
              <a:lnSpc>
                <a:spcPct val="90000"/>
              </a:lnSpc>
              <a:spcBef>
                <a:spcPts val="500"/>
              </a:spcBef>
              <a:spcAft>
                <a:spcPts val="0"/>
              </a:spcAft>
              <a:buClr>
                <a:schemeClr val="dk1"/>
              </a:buClr>
              <a:buSzPts val="2400"/>
              <a:buNone/>
              <a:defRPr sz="2400"/>
            </a:lvl5pPr>
            <a:lvl6pPr lvl="5" algn="ctr">
              <a:lnSpc>
                <a:spcPct val="90000"/>
              </a:lnSpc>
              <a:spcBef>
                <a:spcPts val="500"/>
              </a:spcBef>
              <a:spcAft>
                <a:spcPts val="0"/>
              </a:spcAft>
              <a:buClr>
                <a:schemeClr val="dk1"/>
              </a:buClr>
              <a:buSzPts val="2400"/>
              <a:buNone/>
              <a:defRPr sz="2400"/>
            </a:lvl6pPr>
            <a:lvl7pPr lvl="6" algn="ctr">
              <a:lnSpc>
                <a:spcPct val="90000"/>
              </a:lnSpc>
              <a:spcBef>
                <a:spcPts val="500"/>
              </a:spcBef>
              <a:spcAft>
                <a:spcPts val="0"/>
              </a:spcAft>
              <a:buClr>
                <a:schemeClr val="dk1"/>
              </a:buClr>
              <a:buSzPts val="2400"/>
              <a:buNone/>
              <a:defRPr sz="2400"/>
            </a:lvl7pPr>
            <a:lvl8pPr lvl="7" algn="ctr">
              <a:lnSpc>
                <a:spcPct val="90000"/>
              </a:lnSpc>
              <a:spcBef>
                <a:spcPts val="500"/>
              </a:spcBef>
              <a:spcAft>
                <a:spcPts val="0"/>
              </a:spcAft>
              <a:buClr>
                <a:schemeClr val="dk1"/>
              </a:buClr>
              <a:buSzPts val="2400"/>
              <a:buNone/>
              <a:defRPr sz="2400"/>
            </a:lvl8pPr>
            <a:lvl9pPr lvl="8" algn="ctr">
              <a:lnSpc>
                <a:spcPct val="90000"/>
              </a:lnSpc>
              <a:spcBef>
                <a:spcPts val="500"/>
              </a:spcBef>
              <a:spcAft>
                <a:spcPts val="0"/>
              </a:spcAft>
              <a:buClr>
                <a:schemeClr val="dk1"/>
              </a:buClr>
              <a:buSzPts val="2400"/>
              <a:buNone/>
              <a:defRPr sz="2400"/>
            </a:lvl9pPr>
          </a:lstStyle>
          <a:p/>
        </p:txBody>
      </p:sp>
      <p:grpSp>
        <p:nvGrpSpPr>
          <p:cNvPr id="19" name="Google Shape;19;p2"/>
          <p:cNvGrpSpPr/>
          <p:nvPr/>
        </p:nvGrpSpPr>
        <p:grpSpPr>
          <a:xfrm>
            <a:off x="0" y="-446"/>
            <a:ext cx="8094368" cy="6867144"/>
            <a:chOff x="0" y="-446"/>
            <a:chExt cx="8094368" cy="6867144"/>
          </a:xfrm>
        </p:grpSpPr>
        <p:pic>
          <p:nvPicPr>
            <p:cNvPr descr="Image" id="20" name="Google Shape;20;p2"/>
            <p:cNvPicPr preferRelativeResize="0"/>
            <p:nvPr/>
          </p:nvPicPr>
          <p:blipFill rotWithShape="1">
            <a:blip r:embed="rId4">
              <a:alphaModFix/>
            </a:blip>
            <a:srcRect b="369" l="0" r="0" t="0"/>
            <a:stretch/>
          </p:blipFill>
          <p:spPr>
            <a:xfrm>
              <a:off x="0" y="3695"/>
              <a:ext cx="8094368" cy="6858000"/>
            </a:xfrm>
            <a:prstGeom prst="rect">
              <a:avLst/>
            </a:prstGeom>
            <a:noFill/>
            <a:ln>
              <a:noFill/>
            </a:ln>
          </p:spPr>
        </p:pic>
        <p:pic>
          <p:nvPicPr>
            <p:cNvPr descr="Image" id="21" name="Google Shape;21;p2"/>
            <p:cNvPicPr preferRelativeResize="0"/>
            <p:nvPr/>
          </p:nvPicPr>
          <p:blipFill rotWithShape="1">
            <a:blip r:embed="rId5">
              <a:alphaModFix amt="72000"/>
            </a:blip>
            <a:srcRect b="0" l="0" r="0" t="0"/>
            <a:stretch/>
          </p:blipFill>
          <p:spPr>
            <a:xfrm>
              <a:off x="0" y="-446"/>
              <a:ext cx="7119846" cy="6867144"/>
            </a:xfrm>
            <a:prstGeom prst="rect">
              <a:avLst/>
            </a:prstGeom>
            <a:noFill/>
            <a:ln>
              <a:noFill/>
            </a:ln>
          </p:spPr>
        </p:pic>
      </p:grpSp>
      <p:cxnSp>
        <p:nvCxnSpPr>
          <p:cNvPr id="22" name="Google Shape;22;p2"/>
          <p:cNvCxnSpPr/>
          <p:nvPr/>
        </p:nvCxnSpPr>
        <p:spPr>
          <a:xfrm>
            <a:off x="6257924" y="3493138"/>
            <a:ext cx="5369533" cy="0"/>
          </a:xfrm>
          <a:prstGeom prst="straightConnector1">
            <a:avLst/>
          </a:prstGeom>
          <a:noFill/>
          <a:ln cap="flat" cmpd="sng" w="9525">
            <a:solidFill>
              <a:schemeClr val="dk1"/>
            </a:solidFill>
            <a:prstDash val="solid"/>
            <a:miter lim="800000"/>
            <a:headEnd len="sm" w="sm" type="none"/>
            <a:tailEnd len="sm" w="sm" type="none"/>
          </a:ln>
        </p:spPr>
      </p:cxnSp>
      <p:sp>
        <p:nvSpPr>
          <p:cNvPr id="23" name="Google Shape;23;p2"/>
          <p:cNvSpPr txBox="1"/>
          <p:nvPr/>
        </p:nvSpPr>
        <p:spPr>
          <a:xfrm>
            <a:off x="8167350" y="6592075"/>
            <a:ext cx="40248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dk1"/>
                </a:solidFill>
                <a:latin typeface="Nunito"/>
                <a:ea typeface="Nunito"/>
                <a:cs typeface="Nunito"/>
                <a:sym typeface="Nunito"/>
              </a:rPr>
              <a:t>© 2019 KOKO Networks Limited – Proprietary &amp; Confidential </a:t>
            </a:r>
            <a:endParaRPr b="1"/>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7">
  <p:cSld name="Section break 7">
    <p:spTree>
      <p:nvGrpSpPr>
        <p:cNvPr id="90" name="Shape 90"/>
        <p:cNvGrpSpPr/>
        <p:nvPr/>
      </p:nvGrpSpPr>
      <p:grpSpPr>
        <a:xfrm>
          <a:off x="0" y="0"/>
          <a:ext cx="0" cy="0"/>
          <a:chOff x="0" y="0"/>
          <a:chExt cx="0" cy="0"/>
        </a:xfrm>
      </p:grpSpPr>
      <p:pic>
        <p:nvPicPr>
          <p:cNvPr id="91" name="Google Shape;91;p11"/>
          <p:cNvPicPr preferRelativeResize="0"/>
          <p:nvPr/>
        </p:nvPicPr>
        <p:blipFill rotWithShape="1">
          <a:blip r:embed="rId2">
            <a:alphaModFix/>
          </a:blip>
          <a:srcRect b="0" l="0" r="0" t="0"/>
          <a:stretch/>
        </p:blipFill>
        <p:spPr>
          <a:xfrm>
            <a:off x="-6350" y="0"/>
            <a:ext cx="12204700" cy="6861793"/>
          </a:xfrm>
          <a:prstGeom prst="rect">
            <a:avLst/>
          </a:prstGeom>
          <a:noFill/>
          <a:ln>
            <a:noFill/>
          </a:ln>
        </p:spPr>
      </p:pic>
      <p:pic>
        <p:nvPicPr>
          <p:cNvPr descr="Image" id="92" name="Google Shape;92;p11"/>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93" name="Google Shape;93;p11"/>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94" name="Google Shape;94;p11"/>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95" name="Google Shape;95;p11"/>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96" name="Google Shape;96;p11"/>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97" name="Google Shape;97;p11"/>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8">
  <p:cSld name="Section break 8">
    <p:spTree>
      <p:nvGrpSpPr>
        <p:cNvPr id="98" name="Shape 98"/>
        <p:cNvGrpSpPr/>
        <p:nvPr/>
      </p:nvGrpSpPr>
      <p:grpSpPr>
        <a:xfrm>
          <a:off x="0" y="0"/>
          <a:ext cx="0" cy="0"/>
          <a:chOff x="0" y="0"/>
          <a:chExt cx="0" cy="0"/>
        </a:xfrm>
      </p:grpSpPr>
      <p:pic>
        <p:nvPicPr>
          <p:cNvPr id="99" name="Google Shape;99;p12"/>
          <p:cNvPicPr preferRelativeResize="0"/>
          <p:nvPr/>
        </p:nvPicPr>
        <p:blipFill rotWithShape="1">
          <a:blip r:embed="rId2">
            <a:alphaModFix/>
          </a:blip>
          <a:srcRect b="0" l="0" r="0" t="0"/>
          <a:stretch/>
        </p:blipFill>
        <p:spPr>
          <a:xfrm>
            <a:off x="0" y="0"/>
            <a:ext cx="12197953" cy="6858000"/>
          </a:xfrm>
          <a:prstGeom prst="rect">
            <a:avLst/>
          </a:prstGeom>
          <a:noFill/>
          <a:ln>
            <a:noFill/>
          </a:ln>
        </p:spPr>
      </p:pic>
      <p:pic>
        <p:nvPicPr>
          <p:cNvPr descr="Image" id="100" name="Google Shape;100;p12"/>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101" name="Google Shape;101;p12"/>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102" name="Google Shape;102;p12"/>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103" name="Google Shape;103;p12"/>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104" name="Google Shape;104;p12"/>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105" name="Google Shape;105;p12"/>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9">
  <p:cSld name="Section break 9">
    <p:spTree>
      <p:nvGrpSpPr>
        <p:cNvPr id="106" name="Shape 106"/>
        <p:cNvGrpSpPr/>
        <p:nvPr/>
      </p:nvGrpSpPr>
      <p:grpSpPr>
        <a:xfrm>
          <a:off x="0" y="0"/>
          <a:ext cx="0" cy="0"/>
          <a:chOff x="0" y="0"/>
          <a:chExt cx="0" cy="0"/>
        </a:xfrm>
      </p:grpSpPr>
      <p:pic>
        <p:nvPicPr>
          <p:cNvPr id="107" name="Google Shape;107;p13"/>
          <p:cNvPicPr preferRelativeResize="0"/>
          <p:nvPr/>
        </p:nvPicPr>
        <p:blipFill rotWithShape="1">
          <a:blip r:embed="rId2">
            <a:alphaModFix/>
          </a:blip>
          <a:srcRect b="0" l="0" r="0" t="0"/>
          <a:stretch/>
        </p:blipFill>
        <p:spPr>
          <a:xfrm>
            <a:off x="0" y="0"/>
            <a:ext cx="12197859" cy="6858000"/>
          </a:xfrm>
          <a:prstGeom prst="rect">
            <a:avLst/>
          </a:prstGeom>
          <a:noFill/>
          <a:ln>
            <a:noFill/>
          </a:ln>
        </p:spPr>
      </p:pic>
      <p:pic>
        <p:nvPicPr>
          <p:cNvPr descr="Image" id="108" name="Google Shape;108;p13"/>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109" name="Google Shape;109;p13"/>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110" name="Google Shape;110;p13"/>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111" name="Google Shape;111;p13"/>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112" name="Google Shape;112;p13"/>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113" name="Google Shape;113;p13"/>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 page (with disclaimer) 1">
  <p:cSld name="Back page (with disclaimer)_1">
    <p:spTree>
      <p:nvGrpSpPr>
        <p:cNvPr id="114" name="Shape 114"/>
        <p:cNvGrpSpPr/>
        <p:nvPr/>
      </p:nvGrpSpPr>
      <p:grpSpPr>
        <a:xfrm>
          <a:off x="0" y="0"/>
          <a:ext cx="0" cy="0"/>
          <a:chOff x="0" y="0"/>
          <a:chExt cx="0" cy="0"/>
        </a:xfrm>
      </p:grpSpPr>
      <p:pic>
        <p:nvPicPr>
          <p:cNvPr id="115" name="Google Shape;115;p14"/>
          <p:cNvPicPr preferRelativeResize="0"/>
          <p:nvPr/>
        </p:nvPicPr>
        <p:blipFill rotWithShape="1">
          <a:blip r:embed="rId2">
            <a:alphaModFix/>
          </a:blip>
          <a:srcRect b="0" l="0" r="0" t="0"/>
          <a:stretch/>
        </p:blipFill>
        <p:spPr>
          <a:xfrm>
            <a:off x="1588" y="1588"/>
            <a:ext cx="1588" cy="1588"/>
          </a:xfrm>
          <a:prstGeom prst="rect">
            <a:avLst/>
          </a:prstGeom>
          <a:noFill/>
          <a:ln>
            <a:noFill/>
          </a:ln>
        </p:spPr>
      </p:pic>
      <p:pic>
        <p:nvPicPr>
          <p:cNvPr descr="Image" id="116" name="Google Shape;116;p14"/>
          <p:cNvPicPr preferRelativeResize="0"/>
          <p:nvPr/>
        </p:nvPicPr>
        <p:blipFill rotWithShape="1">
          <a:blip r:embed="rId3">
            <a:alphaModFix/>
          </a:blip>
          <a:srcRect b="26814" l="0" r="0" t="26809"/>
          <a:stretch/>
        </p:blipFill>
        <p:spPr>
          <a:xfrm>
            <a:off x="0" y="0"/>
            <a:ext cx="12192001" cy="6858000"/>
          </a:xfrm>
          <a:prstGeom prst="rect">
            <a:avLst/>
          </a:prstGeom>
          <a:noFill/>
          <a:ln>
            <a:noFill/>
          </a:ln>
        </p:spPr>
      </p:pic>
      <p:pic>
        <p:nvPicPr>
          <p:cNvPr descr="Image" id="117" name="Google Shape;117;p14"/>
          <p:cNvPicPr preferRelativeResize="0"/>
          <p:nvPr/>
        </p:nvPicPr>
        <p:blipFill rotWithShape="1">
          <a:blip r:embed="rId4">
            <a:alphaModFix/>
          </a:blip>
          <a:srcRect b="0" l="0" r="0" t="0"/>
          <a:stretch/>
        </p:blipFill>
        <p:spPr>
          <a:xfrm>
            <a:off x="-14126" y="-12701"/>
            <a:ext cx="8079435" cy="6870701"/>
          </a:xfrm>
          <a:prstGeom prst="rect">
            <a:avLst/>
          </a:prstGeom>
          <a:noFill/>
          <a:ln>
            <a:noFill/>
          </a:ln>
        </p:spPr>
      </p:pic>
      <p:cxnSp>
        <p:nvCxnSpPr>
          <p:cNvPr id="118" name="Google Shape;118;p14"/>
          <p:cNvCxnSpPr/>
          <p:nvPr/>
        </p:nvCxnSpPr>
        <p:spPr>
          <a:xfrm>
            <a:off x="6877482" y="3079750"/>
            <a:ext cx="4891200" cy="0"/>
          </a:xfrm>
          <a:prstGeom prst="straightConnector1">
            <a:avLst/>
          </a:prstGeom>
          <a:noFill/>
          <a:ln cap="flat" cmpd="sng" w="12700">
            <a:solidFill>
              <a:srgbClr val="000000"/>
            </a:solidFill>
            <a:prstDash val="solid"/>
            <a:miter lim="400000"/>
            <a:headEnd len="sm" w="sm" type="none"/>
            <a:tailEnd len="sm" w="sm" type="none"/>
          </a:ln>
        </p:spPr>
      </p:cxnSp>
      <p:pic>
        <p:nvPicPr>
          <p:cNvPr descr="Image" id="119" name="Google Shape;119;p14"/>
          <p:cNvPicPr preferRelativeResize="0"/>
          <p:nvPr/>
        </p:nvPicPr>
        <p:blipFill rotWithShape="1">
          <a:blip r:embed="rId5">
            <a:alphaModFix/>
          </a:blip>
          <a:srcRect b="0" l="0" r="0" t="0"/>
          <a:stretch/>
        </p:blipFill>
        <p:spPr>
          <a:xfrm>
            <a:off x="6877482" y="2771204"/>
            <a:ext cx="216002" cy="205324"/>
          </a:xfrm>
          <a:prstGeom prst="rect">
            <a:avLst/>
          </a:prstGeom>
          <a:noFill/>
          <a:ln>
            <a:noFill/>
          </a:ln>
        </p:spPr>
      </p:pic>
      <p:pic>
        <p:nvPicPr>
          <p:cNvPr descr="Image" id="120" name="Google Shape;120;p14"/>
          <p:cNvPicPr preferRelativeResize="0"/>
          <p:nvPr/>
        </p:nvPicPr>
        <p:blipFill rotWithShape="1">
          <a:blip r:embed="rId6">
            <a:alphaModFix/>
          </a:blip>
          <a:srcRect b="0" l="0" r="0" t="0"/>
          <a:stretch/>
        </p:blipFill>
        <p:spPr>
          <a:xfrm>
            <a:off x="9488624" y="2756880"/>
            <a:ext cx="155110" cy="233972"/>
          </a:xfrm>
          <a:prstGeom prst="rect">
            <a:avLst/>
          </a:prstGeom>
          <a:noFill/>
          <a:ln>
            <a:noFill/>
          </a:ln>
        </p:spPr>
      </p:pic>
      <p:sp>
        <p:nvSpPr>
          <p:cNvPr id="121" name="Google Shape;121;p14"/>
          <p:cNvSpPr txBox="1"/>
          <p:nvPr/>
        </p:nvSpPr>
        <p:spPr>
          <a:xfrm>
            <a:off x="6877481" y="3244849"/>
            <a:ext cx="4891200" cy="1723200"/>
          </a:xfrm>
          <a:prstGeom prst="rect">
            <a:avLst/>
          </a:prstGeom>
          <a:noFill/>
          <a:ln>
            <a:noFill/>
          </a:ln>
        </p:spPr>
        <p:txBody>
          <a:bodyPr anchorCtr="0" anchor="t" bIns="0" lIns="0" spcFirstLastPara="1" rIns="0" wrap="square" tIns="0">
            <a:noAutofit/>
          </a:bodyPr>
          <a:lstStyle/>
          <a:p>
            <a:pPr indent="0" lvl="0" marL="0" marR="0" rtl="0" algn="just">
              <a:lnSpc>
                <a:spcPct val="100000"/>
              </a:lnSpc>
              <a:spcBef>
                <a:spcPts val="0"/>
              </a:spcBef>
              <a:spcAft>
                <a:spcPts val="0"/>
              </a:spcAft>
              <a:buClr>
                <a:srgbClr val="3F3F3F"/>
              </a:buClr>
              <a:buSzPts val="1200"/>
              <a:buFont typeface="Arial"/>
              <a:buNone/>
            </a:pPr>
            <a:r>
              <a:rPr b="0" i="0" lang="en-US" sz="1200" u="none" cap="none" strike="noStrike">
                <a:solidFill>
                  <a:srgbClr val="3F3F3F"/>
                </a:solidFill>
                <a:latin typeface="Nunito SemiBold"/>
                <a:ea typeface="Nunito SemiBold"/>
                <a:cs typeface="Nunito SemiBold"/>
                <a:sym typeface="Nunito SemiBold"/>
              </a:rPr>
              <a:t>The contents of this presentation are strictly private and confidential and subject to contract.  They are also subject to amendment or withdrawal and must not be referred to or distributed without the prior consent of KOKO Networks.</a:t>
            </a:r>
            <a:endParaRPr/>
          </a:p>
          <a:p>
            <a:pPr indent="0" lvl="0" marL="0" marR="0" rtl="0" algn="just">
              <a:lnSpc>
                <a:spcPct val="100000"/>
              </a:lnSpc>
              <a:spcBef>
                <a:spcPts val="0"/>
              </a:spcBef>
              <a:spcAft>
                <a:spcPts val="0"/>
              </a:spcAft>
              <a:buClr>
                <a:schemeClr val="dk1"/>
              </a:buClr>
              <a:buSzPts val="1200"/>
              <a:buFont typeface="Arial"/>
              <a:buNone/>
            </a:pPr>
            <a:r>
              <a:t/>
            </a:r>
            <a:endParaRPr b="0" i="0" sz="1200" u="none" cap="none" strike="noStrike">
              <a:solidFill>
                <a:srgbClr val="3F3F3F"/>
              </a:solidFill>
              <a:latin typeface="Nunito SemiBold"/>
              <a:ea typeface="Nunito SemiBold"/>
              <a:cs typeface="Nunito SemiBold"/>
              <a:sym typeface="Nunito SemiBold"/>
            </a:endParaRPr>
          </a:p>
          <a:p>
            <a:pPr indent="0" lvl="0" marL="0" marR="0" rtl="0" algn="just">
              <a:lnSpc>
                <a:spcPct val="100000"/>
              </a:lnSpc>
              <a:spcBef>
                <a:spcPts val="0"/>
              </a:spcBef>
              <a:spcAft>
                <a:spcPts val="0"/>
              </a:spcAft>
              <a:buClr>
                <a:srgbClr val="3F3F3F"/>
              </a:buClr>
              <a:buSzPts val="1200"/>
              <a:buFont typeface="Arial"/>
              <a:buNone/>
            </a:pPr>
            <a:r>
              <a:rPr b="0" i="0" lang="en-US" sz="1200" u="none" cap="none" strike="noStrike">
                <a:solidFill>
                  <a:srgbClr val="3F3F3F"/>
                </a:solidFill>
                <a:latin typeface="Nunito SemiBold"/>
                <a:ea typeface="Nunito SemiBold"/>
                <a:cs typeface="Nunito SemiBold"/>
                <a:sym typeface="Nunito SemiBold"/>
              </a:rPr>
              <a:t>KOKO Networks does not owe or accept any liability, duty or responsibility to any viewer of this presentation and shall not be liable for any loss, damage or expense of any nature which is caused by any use which the viewer may choose to make of its contents.</a:t>
            </a:r>
            <a:endParaRPr/>
          </a:p>
        </p:txBody>
      </p:sp>
      <p:sp>
        <p:nvSpPr>
          <p:cNvPr id="122" name="Google Shape;122;p14"/>
          <p:cNvSpPr txBox="1"/>
          <p:nvPr>
            <p:ph idx="1" type="subTitle"/>
          </p:nvPr>
        </p:nvSpPr>
        <p:spPr>
          <a:xfrm>
            <a:off x="6877481" y="2114988"/>
            <a:ext cx="4891200" cy="4377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sz="1800">
                <a:solidFill>
                  <a:schemeClr val="dk1"/>
                </a:solidFill>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123" name="Google Shape;123;p14"/>
          <p:cNvSpPr txBox="1"/>
          <p:nvPr/>
        </p:nvSpPr>
        <p:spPr>
          <a:xfrm>
            <a:off x="8176500" y="6592050"/>
            <a:ext cx="40155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000">
                <a:solidFill>
                  <a:schemeClr val="dk1"/>
                </a:solidFill>
                <a:latin typeface="Nunito"/>
                <a:ea typeface="Nunito"/>
                <a:cs typeface="Nunito"/>
                <a:sym typeface="Nunito"/>
              </a:rPr>
              <a:t>© 2019 KOKO Networks Limited – Proprietary &amp; Confidential </a:t>
            </a:r>
            <a:endParaRPr b="1"/>
          </a:p>
        </p:txBody>
      </p:sp>
      <p:sp>
        <p:nvSpPr>
          <p:cNvPr id="124" name="Google Shape;124;p14"/>
          <p:cNvSpPr txBox="1"/>
          <p:nvPr/>
        </p:nvSpPr>
        <p:spPr>
          <a:xfrm>
            <a:off x="6877481" y="1057550"/>
            <a:ext cx="4891200" cy="9684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lang="en-US" sz="3200">
                <a:solidFill>
                  <a:schemeClr val="dk1"/>
                </a:solidFill>
                <a:latin typeface="Nunito SemiBold"/>
                <a:ea typeface="Nunito SemiBold"/>
                <a:cs typeface="Nunito SemiBold"/>
                <a:sym typeface="Nunito SemiBold"/>
              </a:rPr>
              <a:t>For more information, contact:</a:t>
            </a:r>
            <a:endParaRPr b="0" sz="3200">
              <a:solidFill>
                <a:schemeClr val="dk1"/>
              </a:solidFill>
              <a:latin typeface="Nunito SemiBold"/>
              <a:ea typeface="Nunito SemiBold"/>
              <a:cs typeface="Nunito SemiBold"/>
              <a:sym typeface="Nunito SemiBold"/>
            </a:endParaRPr>
          </a:p>
        </p:txBody>
      </p:sp>
      <p:sp>
        <p:nvSpPr>
          <p:cNvPr id="125" name="Google Shape;125;p14"/>
          <p:cNvSpPr txBox="1"/>
          <p:nvPr/>
        </p:nvSpPr>
        <p:spPr>
          <a:xfrm>
            <a:off x="9714112" y="2749992"/>
            <a:ext cx="1994100" cy="234000"/>
          </a:xfrm>
          <a:prstGeom prst="rect">
            <a:avLst/>
          </a:prstGeom>
          <a:noFill/>
          <a:ln>
            <a:noFill/>
          </a:ln>
        </p:spPr>
        <p:txBody>
          <a:bodyPr anchorCtr="0" anchor="ctr" bIns="0" lIns="0" spcFirstLastPara="1" rIns="0" wrap="square" tIns="0">
            <a:noAutofit/>
          </a:bodyPr>
          <a:lstStyle/>
          <a:p>
            <a:pPr indent="0" lvl="0" marL="0" marR="0" rtl="0" algn="just">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Nunito SemiBold"/>
                <a:ea typeface="Nunito SemiBold"/>
                <a:cs typeface="Nunito SemiBold"/>
                <a:sym typeface="Nunito SemiBold"/>
              </a:rPr>
              <a:t>www.kokonetworks.com</a:t>
            </a:r>
            <a:endParaRPr/>
          </a:p>
        </p:txBody>
      </p:sp>
      <p:sp>
        <p:nvSpPr>
          <p:cNvPr id="126" name="Google Shape;126;p14"/>
          <p:cNvSpPr txBox="1"/>
          <p:nvPr/>
        </p:nvSpPr>
        <p:spPr>
          <a:xfrm>
            <a:off x="7114758" y="2749991"/>
            <a:ext cx="2352600" cy="2340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lang="en-US" sz="1200">
                <a:solidFill>
                  <a:schemeClr val="dk1"/>
                </a:solidFill>
                <a:latin typeface="Nunito SemiBold"/>
                <a:ea typeface="Nunito SemiBold"/>
                <a:cs typeface="Nunito SemiBold"/>
                <a:sym typeface="Nunito SemiBold"/>
              </a:rPr>
              <a:t>enquiries</a:t>
            </a:r>
            <a:r>
              <a:rPr b="0" lang="en-US" sz="1200">
                <a:solidFill>
                  <a:schemeClr val="dk1"/>
                </a:solidFill>
                <a:latin typeface="Nunito SemiBold"/>
                <a:ea typeface="Nunito SemiBold"/>
                <a:cs typeface="Nunito SemiBold"/>
                <a:sym typeface="Nunito SemiBold"/>
              </a:rPr>
              <a:t>@kokonetworks.com</a:t>
            </a:r>
            <a:endParaRPr b="0" sz="1200">
              <a:solidFill>
                <a:schemeClr val="dk1"/>
              </a:solidFill>
              <a:latin typeface="Nunito SemiBold"/>
              <a:ea typeface="Nunito SemiBold"/>
              <a:cs typeface="Nunito SemiBold"/>
              <a:sym typeface="Nunito SemiBo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ack page (with disclaimer) 1">
  <p:cSld name="1_Back page (with disclaimer)_1">
    <p:spTree>
      <p:nvGrpSpPr>
        <p:cNvPr id="127" name="Shape 127"/>
        <p:cNvGrpSpPr/>
        <p:nvPr/>
      </p:nvGrpSpPr>
      <p:grpSpPr>
        <a:xfrm>
          <a:off x="0" y="0"/>
          <a:ext cx="0" cy="0"/>
          <a:chOff x="0" y="0"/>
          <a:chExt cx="0" cy="0"/>
        </a:xfrm>
      </p:grpSpPr>
      <p:pic>
        <p:nvPicPr>
          <p:cNvPr descr="Image" id="128" name="Google Shape;128;p15"/>
          <p:cNvPicPr preferRelativeResize="0"/>
          <p:nvPr/>
        </p:nvPicPr>
        <p:blipFill rotWithShape="1">
          <a:blip r:embed="rId2">
            <a:alphaModFix/>
          </a:blip>
          <a:srcRect b="26814" l="0" r="0" t="26809"/>
          <a:stretch/>
        </p:blipFill>
        <p:spPr>
          <a:xfrm>
            <a:off x="0" y="0"/>
            <a:ext cx="12192001" cy="6858000"/>
          </a:xfrm>
          <a:prstGeom prst="rect">
            <a:avLst/>
          </a:prstGeom>
          <a:noFill/>
          <a:ln>
            <a:noFill/>
          </a:ln>
        </p:spPr>
      </p:pic>
      <p:pic>
        <p:nvPicPr>
          <p:cNvPr descr="Image" id="129" name="Google Shape;129;p15"/>
          <p:cNvPicPr preferRelativeResize="0"/>
          <p:nvPr/>
        </p:nvPicPr>
        <p:blipFill rotWithShape="1">
          <a:blip r:embed="rId3">
            <a:alphaModFix/>
          </a:blip>
          <a:srcRect b="0" l="0" r="0" t="0"/>
          <a:stretch/>
        </p:blipFill>
        <p:spPr>
          <a:xfrm>
            <a:off x="-14126" y="-12701"/>
            <a:ext cx="8079435" cy="6870701"/>
          </a:xfrm>
          <a:prstGeom prst="rect">
            <a:avLst/>
          </a:prstGeom>
          <a:noFill/>
          <a:ln>
            <a:noFill/>
          </a:ln>
        </p:spPr>
      </p:pic>
      <p:cxnSp>
        <p:nvCxnSpPr>
          <p:cNvPr id="130" name="Google Shape;130;p15"/>
          <p:cNvCxnSpPr/>
          <p:nvPr/>
        </p:nvCxnSpPr>
        <p:spPr>
          <a:xfrm>
            <a:off x="6877482" y="3079750"/>
            <a:ext cx="4891200" cy="0"/>
          </a:xfrm>
          <a:prstGeom prst="straightConnector1">
            <a:avLst/>
          </a:prstGeom>
          <a:noFill/>
          <a:ln cap="flat" cmpd="sng" w="12700">
            <a:solidFill>
              <a:srgbClr val="000000"/>
            </a:solidFill>
            <a:prstDash val="solid"/>
            <a:miter lim="400000"/>
            <a:headEnd len="sm" w="sm" type="none"/>
            <a:tailEnd len="sm" w="sm" type="none"/>
          </a:ln>
        </p:spPr>
      </p:cxnSp>
      <p:pic>
        <p:nvPicPr>
          <p:cNvPr descr="Image" id="131" name="Google Shape;131;p15"/>
          <p:cNvPicPr preferRelativeResize="0"/>
          <p:nvPr/>
        </p:nvPicPr>
        <p:blipFill rotWithShape="1">
          <a:blip r:embed="rId4">
            <a:alphaModFix/>
          </a:blip>
          <a:srcRect b="0" l="0" r="0" t="0"/>
          <a:stretch/>
        </p:blipFill>
        <p:spPr>
          <a:xfrm>
            <a:off x="6877482" y="2771204"/>
            <a:ext cx="216002" cy="205324"/>
          </a:xfrm>
          <a:prstGeom prst="rect">
            <a:avLst/>
          </a:prstGeom>
          <a:noFill/>
          <a:ln>
            <a:noFill/>
          </a:ln>
        </p:spPr>
      </p:pic>
      <p:pic>
        <p:nvPicPr>
          <p:cNvPr descr="Image" id="132" name="Google Shape;132;p15"/>
          <p:cNvPicPr preferRelativeResize="0"/>
          <p:nvPr/>
        </p:nvPicPr>
        <p:blipFill rotWithShape="1">
          <a:blip r:embed="rId5">
            <a:alphaModFix/>
          </a:blip>
          <a:srcRect b="0" l="0" r="0" t="0"/>
          <a:stretch/>
        </p:blipFill>
        <p:spPr>
          <a:xfrm>
            <a:off x="9488624" y="2756880"/>
            <a:ext cx="155110" cy="233972"/>
          </a:xfrm>
          <a:prstGeom prst="rect">
            <a:avLst/>
          </a:prstGeom>
          <a:noFill/>
          <a:ln>
            <a:noFill/>
          </a:ln>
        </p:spPr>
      </p:pic>
      <p:sp>
        <p:nvSpPr>
          <p:cNvPr id="133" name="Google Shape;133;p15"/>
          <p:cNvSpPr txBox="1"/>
          <p:nvPr/>
        </p:nvSpPr>
        <p:spPr>
          <a:xfrm>
            <a:off x="9714112" y="2749992"/>
            <a:ext cx="1994100" cy="234000"/>
          </a:xfrm>
          <a:prstGeom prst="rect">
            <a:avLst/>
          </a:prstGeom>
          <a:noFill/>
          <a:ln>
            <a:noFill/>
          </a:ln>
        </p:spPr>
        <p:txBody>
          <a:bodyPr anchorCtr="0" anchor="ctr" bIns="0" lIns="0" spcFirstLastPara="1" rIns="0" wrap="square" tIns="0">
            <a:noAutofit/>
          </a:bodyPr>
          <a:lstStyle/>
          <a:p>
            <a:pPr indent="0" lvl="0" marL="0" marR="0" rtl="0" algn="just">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Nunito SemiBold"/>
                <a:ea typeface="Nunito SemiBold"/>
                <a:cs typeface="Nunito SemiBold"/>
                <a:sym typeface="Nunito SemiBold"/>
              </a:rPr>
              <a:t>www.kokonetworks.com</a:t>
            </a:r>
            <a:endParaRPr/>
          </a:p>
        </p:txBody>
      </p:sp>
      <p:sp>
        <p:nvSpPr>
          <p:cNvPr id="134" name="Google Shape;134;p15"/>
          <p:cNvSpPr txBox="1"/>
          <p:nvPr/>
        </p:nvSpPr>
        <p:spPr>
          <a:xfrm>
            <a:off x="7114758" y="2749991"/>
            <a:ext cx="2352600" cy="2340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lang="en-US" sz="1200">
                <a:solidFill>
                  <a:schemeClr val="dk1"/>
                </a:solidFill>
                <a:latin typeface="Nunito SemiBold"/>
                <a:ea typeface="Nunito SemiBold"/>
                <a:cs typeface="Nunito SemiBold"/>
                <a:sym typeface="Nunito SemiBold"/>
              </a:rPr>
              <a:t>enquiries</a:t>
            </a:r>
            <a:r>
              <a:rPr b="0" lang="en-US" sz="1200">
                <a:solidFill>
                  <a:schemeClr val="dk1"/>
                </a:solidFill>
                <a:latin typeface="Nunito SemiBold"/>
                <a:ea typeface="Nunito SemiBold"/>
                <a:cs typeface="Nunito SemiBold"/>
                <a:sym typeface="Nunito SemiBold"/>
              </a:rPr>
              <a:t>@kokonetworks.com</a:t>
            </a:r>
            <a:endParaRPr b="0" sz="1200">
              <a:solidFill>
                <a:schemeClr val="dk1"/>
              </a:solidFill>
              <a:latin typeface="Nunito SemiBold"/>
              <a:ea typeface="Nunito SemiBold"/>
              <a:cs typeface="Nunito SemiBold"/>
              <a:sym typeface="Nunito SemiBold"/>
            </a:endParaRPr>
          </a:p>
        </p:txBody>
      </p:sp>
      <p:sp>
        <p:nvSpPr>
          <p:cNvPr id="135" name="Google Shape;135;p15"/>
          <p:cNvSpPr txBox="1"/>
          <p:nvPr>
            <p:ph idx="1" type="subTitle"/>
          </p:nvPr>
        </p:nvSpPr>
        <p:spPr>
          <a:xfrm>
            <a:off x="6856431" y="3301455"/>
            <a:ext cx="4891200" cy="4767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1000"/>
              </a:spcBef>
              <a:spcAft>
                <a:spcPts val="0"/>
              </a:spcAft>
              <a:buClr>
                <a:schemeClr val="dk1"/>
              </a:buClr>
              <a:buSzPts val="2400"/>
              <a:buNone/>
              <a:defRPr sz="2400">
                <a:solidFill>
                  <a:schemeClr val="dk1"/>
                </a:solidFill>
                <a:latin typeface="Nunito SemiBold"/>
                <a:ea typeface="Nunito SemiBold"/>
                <a:cs typeface="Nunito SemiBold"/>
                <a:sym typeface="Nunito SemiBold"/>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136" name="Google Shape;136;p15"/>
          <p:cNvSpPr txBox="1"/>
          <p:nvPr/>
        </p:nvSpPr>
        <p:spPr>
          <a:xfrm>
            <a:off x="6877481" y="1463950"/>
            <a:ext cx="4891200" cy="9684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lang="en-US" sz="3200">
                <a:solidFill>
                  <a:schemeClr val="dk1"/>
                </a:solidFill>
                <a:latin typeface="Nunito SemiBold"/>
                <a:ea typeface="Nunito SemiBold"/>
                <a:cs typeface="Nunito SemiBold"/>
                <a:sym typeface="Nunito SemiBold"/>
              </a:rPr>
              <a:t>For more information, contact:</a:t>
            </a:r>
            <a:endParaRPr b="0" sz="3200">
              <a:solidFill>
                <a:schemeClr val="dk1"/>
              </a:solidFill>
              <a:latin typeface="Nunito SemiBold"/>
              <a:ea typeface="Nunito SemiBold"/>
              <a:cs typeface="Nunito SemiBold"/>
              <a:sym typeface="Nunito SemiBold"/>
            </a:endParaRPr>
          </a:p>
        </p:txBody>
      </p:sp>
      <p:sp>
        <p:nvSpPr>
          <p:cNvPr id="137" name="Google Shape;137;p15"/>
          <p:cNvSpPr txBox="1"/>
          <p:nvPr/>
        </p:nvSpPr>
        <p:spPr>
          <a:xfrm>
            <a:off x="8176500" y="6592050"/>
            <a:ext cx="40155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000">
                <a:solidFill>
                  <a:schemeClr val="dk1"/>
                </a:solidFill>
                <a:latin typeface="Nunito"/>
                <a:ea typeface="Nunito"/>
                <a:cs typeface="Nunito"/>
                <a:sym typeface="Nunito"/>
              </a:rPr>
              <a:t>© 2019 KOKO Networks Limited – Proprietary &amp; Confidential </a:t>
            </a:r>
            <a:endParaRPr b="1"/>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ack page (with disclaimer) 1 1">
  <p:cSld name="1_Back page (with disclaimer)_1_1">
    <p:spTree>
      <p:nvGrpSpPr>
        <p:cNvPr id="138" name="Shape 138"/>
        <p:cNvGrpSpPr/>
        <p:nvPr/>
      </p:nvGrpSpPr>
      <p:grpSpPr>
        <a:xfrm>
          <a:off x="0" y="0"/>
          <a:ext cx="0" cy="0"/>
          <a:chOff x="0" y="0"/>
          <a:chExt cx="0" cy="0"/>
        </a:xfrm>
      </p:grpSpPr>
      <p:pic>
        <p:nvPicPr>
          <p:cNvPr descr="Image" id="139" name="Google Shape;139;p16"/>
          <p:cNvPicPr preferRelativeResize="0"/>
          <p:nvPr/>
        </p:nvPicPr>
        <p:blipFill rotWithShape="1">
          <a:blip r:embed="rId2">
            <a:alphaModFix/>
          </a:blip>
          <a:srcRect b="26814" l="0" r="0" t="26809"/>
          <a:stretch/>
        </p:blipFill>
        <p:spPr>
          <a:xfrm>
            <a:off x="0" y="0"/>
            <a:ext cx="12192001" cy="6858000"/>
          </a:xfrm>
          <a:prstGeom prst="rect">
            <a:avLst/>
          </a:prstGeom>
          <a:noFill/>
          <a:ln>
            <a:noFill/>
          </a:ln>
        </p:spPr>
      </p:pic>
      <p:pic>
        <p:nvPicPr>
          <p:cNvPr descr="Image" id="140" name="Google Shape;140;p16"/>
          <p:cNvPicPr preferRelativeResize="0"/>
          <p:nvPr/>
        </p:nvPicPr>
        <p:blipFill rotWithShape="1">
          <a:blip r:embed="rId3">
            <a:alphaModFix/>
          </a:blip>
          <a:srcRect b="0" l="0" r="0" t="0"/>
          <a:stretch/>
        </p:blipFill>
        <p:spPr>
          <a:xfrm>
            <a:off x="-14126" y="-12701"/>
            <a:ext cx="8079435" cy="6870701"/>
          </a:xfrm>
          <a:prstGeom prst="rect">
            <a:avLst/>
          </a:prstGeom>
          <a:noFill/>
          <a:ln>
            <a:noFill/>
          </a:ln>
        </p:spPr>
      </p:pic>
      <p:sp>
        <p:nvSpPr>
          <p:cNvPr id="141" name="Google Shape;141;p16"/>
          <p:cNvSpPr txBox="1"/>
          <p:nvPr>
            <p:ph idx="1" type="subTitle"/>
          </p:nvPr>
        </p:nvSpPr>
        <p:spPr>
          <a:xfrm>
            <a:off x="6856431" y="2486555"/>
            <a:ext cx="4891200" cy="4767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1000"/>
              </a:spcBef>
              <a:spcAft>
                <a:spcPts val="0"/>
              </a:spcAft>
              <a:buClr>
                <a:schemeClr val="dk1"/>
              </a:buClr>
              <a:buSzPts val="2400"/>
              <a:buNone/>
              <a:defRPr sz="2400">
                <a:solidFill>
                  <a:schemeClr val="dk1"/>
                </a:solidFill>
                <a:latin typeface="Nunito SemiBold"/>
                <a:ea typeface="Nunito SemiBold"/>
                <a:cs typeface="Nunito SemiBold"/>
                <a:sym typeface="Nunito SemiBold"/>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142" name="Google Shape;142;p16"/>
          <p:cNvSpPr txBox="1"/>
          <p:nvPr/>
        </p:nvSpPr>
        <p:spPr>
          <a:xfrm>
            <a:off x="6877481" y="1463950"/>
            <a:ext cx="4891200" cy="9684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lang="en-US" sz="3200">
                <a:solidFill>
                  <a:schemeClr val="dk1"/>
                </a:solidFill>
                <a:latin typeface="Nunito SemiBold"/>
                <a:ea typeface="Nunito SemiBold"/>
                <a:cs typeface="Nunito SemiBold"/>
                <a:sym typeface="Nunito SemiBold"/>
              </a:rPr>
              <a:t>For more information, contact:</a:t>
            </a:r>
            <a:endParaRPr b="0" sz="3200">
              <a:solidFill>
                <a:schemeClr val="dk1"/>
              </a:solidFill>
              <a:latin typeface="Nunito SemiBold"/>
              <a:ea typeface="Nunito SemiBold"/>
              <a:cs typeface="Nunito SemiBold"/>
              <a:sym typeface="Nunito SemiBold"/>
            </a:endParaRPr>
          </a:p>
        </p:txBody>
      </p:sp>
      <p:sp>
        <p:nvSpPr>
          <p:cNvPr id="143" name="Google Shape;143;p16"/>
          <p:cNvSpPr txBox="1"/>
          <p:nvPr/>
        </p:nvSpPr>
        <p:spPr>
          <a:xfrm>
            <a:off x="8176500" y="6592050"/>
            <a:ext cx="40155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000">
                <a:solidFill>
                  <a:schemeClr val="dk1"/>
                </a:solidFill>
                <a:latin typeface="Nunito"/>
                <a:ea typeface="Nunito"/>
                <a:cs typeface="Nunito"/>
                <a:sym typeface="Nunito"/>
              </a:rPr>
              <a:t>© 2019 KOKO Networks Limited – Proprietary &amp; Confidential </a:t>
            </a:r>
            <a:endParaRPr b="1"/>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able of Contents">
  <p:cSld name="2_Table of Contents">
    <p:spTree>
      <p:nvGrpSpPr>
        <p:cNvPr id="144" name="Shape 144"/>
        <p:cNvGrpSpPr/>
        <p:nvPr/>
      </p:nvGrpSpPr>
      <p:grpSpPr>
        <a:xfrm>
          <a:off x="0" y="0"/>
          <a:ext cx="0" cy="0"/>
          <a:chOff x="0" y="0"/>
          <a:chExt cx="0" cy="0"/>
        </a:xfrm>
      </p:grpSpPr>
      <p:pic>
        <p:nvPicPr>
          <p:cNvPr id="145" name="Google Shape;145;p17"/>
          <p:cNvPicPr preferRelativeResize="0"/>
          <p:nvPr/>
        </p:nvPicPr>
        <p:blipFill rotWithShape="1">
          <a:blip r:embed="rId2">
            <a:alphaModFix/>
          </a:blip>
          <a:srcRect b="0" l="0" r="0" t="0"/>
          <a:stretch/>
        </p:blipFill>
        <p:spPr>
          <a:xfrm>
            <a:off x="1" y="0"/>
            <a:ext cx="12197953" cy="6857999"/>
          </a:xfrm>
          <a:prstGeom prst="rect">
            <a:avLst/>
          </a:prstGeom>
          <a:noFill/>
          <a:ln>
            <a:noFill/>
          </a:ln>
        </p:spPr>
      </p:pic>
      <p:pic>
        <p:nvPicPr>
          <p:cNvPr descr="Image" id="146" name="Google Shape;146;p17"/>
          <p:cNvPicPr preferRelativeResize="0"/>
          <p:nvPr/>
        </p:nvPicPr>
        <p:blipFill rotWithShape="1">
          <a:blip r:embed="rId3">
            <a:alphaModFix/>
          </a:blip>
          <a:srcRect b="0" l="0" r="0" t="0"/>
          <a:stretch/>
        </p:blipFill>
        <p:spPr>
          <a:xfrm>
            <a:off x="469899" y="282641"/>
            <a:ext cx="1901249" cy="2465463"/>
          </a:xfrm>
          <a:prstGeom prst="rect">
            <a:avLst/>
          </a:prstGeom>
          <a:noFill/>
          <a:ln>
            <a:noFill/>
          </a:ln>
        </p:spPr>
      </p:pic>
      <p:cxnSp>
        <p:nvCxnSpPr>
          <p:cNvPr id="147" name="Google Shape;147;p17"/>
          <p:cNvCxnSpPr/>
          <p:nvPr/>
        </p:nvCxnSpPr>
        <p:spPr>
          <a:xfrm>
            <a:off x="6844319" y="2748104"/>
            <a:ext cx="4877782" cy="0"/>
          </a:xfrm>
          <a:prstGeom prst="straightConnector1">
            <a:avLst/>
          </a:prstGeom>
          <a:noFill/>
          <a:ln cap="flat" cmpd="sng" w="12700">
            <a:solidFill>
              <a:srgbClr val="000000"/>
            </a:solidFill>
            <a:prstDash val="solid"/>
            <a:miter lim="400000"/>
            <a:headEnd len="sm" w="sm" type="none"/>
            <a:tailEnd len="sm" w="sm" type="none"/>
          </a:ln>
        </p:spPr>
      </p:cxnSp>
      <p:cxnSp>
        <p:nvCxnSpPr>
          <p:cNvPr id="148" name="Google Shape;148;p17"/>
          <p:cNvCxnSpPr/>
          <p:nvPr/>
        </p:nvCxnSpPr>
        <p:spPr>
          <a:xfrm>
            <a:off x="5550882" y="2748104"/>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149" name="Google Shape;149;p17"/>
          <p:cNvSpPr txBox="1"/>
          <p:nvPr>
            <p:ph idx="1" type="subTitle"/>
          </p:nvPr>
        </p:nvSpPr>
        <p:spPr>
          <a:xfrm>
            <a:off x="7286625" y="3069507"/>
            <a:ext cx="4435475" cy="3467091"/>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Font typeface="Arial"/>
              <a:buChar char="•"/>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50" name="Google Shape;150;p17"/>
          <p:cNvSpPr txBox="1"/>
          <p:nvPr/>
        </p:nvSpPr>
        <p:spPr>
          <a:xfrm>
            <a:off x="-1" y="6590422"/>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lang="en-US" sz="1000">
                <a:solidFill>
                  <a:schemeClr val="lt1"/>
                </a:solidFill>
                <a:latin typeface="Nunito"/>
                <a:ea typeface="Nunito"/>
                <a:cs typeface="Nunito"/>
                <a:sym typeface="Nunito"/>
              </a:rPr>
              <a:t>© 2019 KOKO Networks Limited – Proprietary &amp; Confidential </a:t>
            </a:r>
            <a:endParaRPr/>
          </a:p>
        </p:txBody>
      </p:sp>
      <p:sp>
        <p:nvSpPr>
          <p:cNvPr id="151" name="Google Shape;151;p17"/>
          <p:cNvSpPr txBox="1"/>
          <p:nvPr/>
        </p:nvSpPr>
        <p:spPr>
          <a:xfrm>
            <a:off x="6994525" y="2121678"/>
            <a:ext cx="4435475" cy="68661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lang="en-US" sz="3600">
                <a:solidFill>
                  <a:schemeClr val="dk1"/>
                </a:solidFill>
                <a:latin typeface="Nunito SemiBold"/>
                <a:ea typeface="Nunito SemiBold"/>
                <a:cs typeface="Nunito SemiBold"/>
                <a:sym typeface="Nunito SemiBold"/>
              </a:rPr>
              <a:t>Table of Contents</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p:cSld name="Blank slide">
    <p:spTree>
      <p:nvGrpSpPr>
        <p:cNvPr id="152" name="Shape 152"/>
        <p:cNvGrpSpPr/>
        <p:nvPr/>
      </p:nvGrpSpPr>
      <p:grpSpPr>
        <a:xfrm>
          <a:off x="0" y="0"/>
          <a:ext cx="0" cy="0"/>
          <a:chOff x="0" y="0"/>
          <a:chExt cx="0" cy="0"/>
        </a:xfrm>
      </p:grpSpPr>
      <p:pic>
        <p:nvPicPr>
          <p:cNvPr descr="Image" id="153" name="Google Shape;153;p18"/>
          <p:cNvPicPr preferRelativeResize="0"/>
          <p:nvPr/>
        </p:nvPicPr>
        <p:blipFill rotWithShape="1">
          <a:blip r:embed="rId2">
            <a:alphaModFix/>
          </a:blip>
          <a:srcRect b="0" l="0" r="0" t="0"/>
          <a:stretch/>
        </p:blipFill>
        <p:spPr>
          <a:xfrm>
            <a:off x="-1" y="1"/>
            <a:ext cx="1200151" cy="942974"/>
          </a:xfrm>
          <a:prstGeom prst="rect">
            <a:avLst/>
          </a:prstGeom>
          <a:noFill/>
          <a:ln>
            <a:noFill/>
          </a:ln>
        </p:spPr>
      </p:pic>
      <p:pic>
        <p:nvPicPr>
          <p:cNvPr descr="Image" id="154" name="Google Shape;154;p18"/>
          <p:cNvPicPr preferRelativeResize="0"/>
          <p:nvPr/>
        </p:nvPicPr>
        <p:blipFill rotWithShape="1">
          <a:blip r:embed="rId3">
            <a:alphaModFix/>
          </a:blip>
          <a:srcRect b="0" l="0" r="0" t="0"/>
          <a:stretch/>
        </p:blipFill>
        <p:spPr>
          <a:xfrm>
            <a:off x="155129" y="151881"/>
            <a:ext cx="426818" cy="553480"/>
          </a:xfrm>
          <a:prstGeom prst="rect">
            <a:avLst/>
          </a:prstGeom>
          <a:noFill/>
          <a:ln>
            <a:noFill/>
          </a:ln>
        </p:spPr>
      </p:pic>
      <p:cxnSp>
        <p:nvCxnSpPr>
          <p:cNvPr id="155" name="Google Shape;155;p18"/>
          <p:cNvCxnSpPr/>
          <p:nvPr/>
        </p:nvCxnSpPr>
        <p:spPr>
          <a:xfrm>
            <a:off x="0" y="937662"/>
            <a:ext cx="12200312" cy="0"/>
          </a:xfrm>
          <a:prstGeom prst="straightConnector1">
            <a:avLst/>
          </a:prstGeom>
          <a:noFill/>
          <a:ln cap="flat" cmpd="sng" w="19050">
            <a:solidFill>
              <a:srgbClr val="65D9F8"/>
            </a:solidFill>
            <a:prstDash val="solid"/>
            <a:miter lim="400000"/>
            <a:headEnd len="sm" w="sm" type="none"/>
            <a:tailEnd len="sm" w="sm" type="none"/>
          </a:ln>
        </p:spPr>
      </p:cxnSp>
      <p:sp>
        <p:nvSpPr>
          <p:cNvPr id="156" name="Google Shape;156;p18"/>
          <p:cNvSpPr txBox="1"/>
          <p:nvPr>
            <p:ph type="title"/>
          </p:nvPr>
        </p:nvSpPr>
        <p:spPr>
          <a:xfrm>
            <a:off x="1200150" y="91443"/>
            <a:ext cx="10533126" cy="783828"/>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2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pic>
        <p:nvPicPr>
          <p:cNvPr descr="Image" id="157" name="Google Shape;157;p18"/>
          <p:cNvPicPr preferRelativeResize="0"/>
          <p:nvPr/>
        </p:nvPicPr>
        <p:blipFill rotWithShape="1">
          <a:blip r:embed="rId2">
            <a:alphaModFix/>
          </a:blip>
          <a:srcRect b="0" l="0" r="0" t="0"/>
          <a:stretch/>
        </p:blipFill>
        <p:spPr>
          <a:xfrm rot="10800000">
            <a:off x="11526723" y="6400800"/>
            <a:ext cx="673588" cy="457200"/>
          </a:xfrm>
          <a:prstGeom prst="rect">
            <a:avLst/>
          </a:prstGeom>
          <a:noFill/>
          <a:ln>
            <a:noFill/>
          </a:ln>
        </p:spPr>
      </p:pic>
      <p:sp>
        <p:nvSpPr>
          <p:cNvPr id="158" name="Google Shape;158;p18"/>
          <p:cNvSpPr txBox="1"/>
          <p:nvPr/>
        </p:nvSpPr>
        <p:spPr>
          <a:xfrm>
            <a:off x="-1" y="6603588"/>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lang="en-US" sz="1000">
                <a:solidFill>
                  <a:schemeClr val="dk1"/>
                </a:solidFill>
                <a:latin typeface="Nunito"/>
                <a:ea typeface="Nunito"/>
                <a:cs typeface="Nunito"/>
                <a:sym typeface="Nunito"/>
              </a:rPr>
              <a:t>© 2019 KOKO Networks Limited – Proprietary &amp; Confidential </a:t>
            </a:r>
            <a:endParaRPr/>
          </a:p>
        </p:txBody>
      </p:sp>
      <p:cxnSp>
        <p:nvCxnSpPr>
          <p:cNvPr id="159" name="Google Shape;159;p18"/>
          <p:cNvCxnSpPr/>
          <p:nvPr/>
        </p:nvCxnSpPr>
        <p:spPr>
          <a:xfrm>
            <a:off x="-1" y="6387223"/>
            <a:ext cx="12198096" cy="13577"/>
          </a:xfrm>
          <a:prstGeom prst="straightConnector1">
            <a:avLst/>
          </a:prstGeom>
          <a:noFill/>
          <a:ln cap="flat" cmpd="sng" w="12700">
            <a:solidFill>
              <a:srgbClr val="000000"/>
            </a:solidFill>
            <a:prstDash val="solid"/>
            <a:miter lim="400000"/>
            <a:headEnd len="sm" w="sm" type="none"/>
            <a:tailEnd len="sm" w="sm" type="none"/>
          </a:ln>
        </p:spPr>
      </p:cxnSp>
      <p:sp>
        <p:nvSpPr>
          <p:cNvPr id="160" name="Google Shape;160;p18"/>
          <p:cNvSpPr txBox="1"/>
          <p:nvPr>
            <p:ph idx="12" type="sldNum"/>
          </p:nvPr>
        </p:nvSpPr>
        <p:spPr>
          <a:xfrm>
            <a:off x="11733276" y="6414377"/>
            <a:ext cx="458723" cy="443623"/>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1pPr>
            <a:lvl2pPr indent="0" lvl="1"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2pPr>
            <a:lvl3pPr indent="0" lvl="2"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3pPr>
            <a:lvl4pPr indent="0" lvl="3"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4pPr>
            <a:lvl5pPr indent="0" lvl="4"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5pPr>
            <a:lvl6pPr indent="0" lvl="5"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6pPr>
            <a:lvl7pPr indent="0" lvl="6"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7pPr>
            <a:lvl8pPr indent="0" lvl="7"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8pPr>
            <a:lvl9pPr indent="0" lvl="8"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able of Contents">
  <p:cSld name="1_Table of Contents">
    <p:spTree>
      <p:nvGrpSpPr>
        <p:cNvPr id="24" name="Shape 24"/>
        <p:cNvGrpSpPr/>
        <p:nvPr/>
      </p:nvGrpSpPr>
      <p:grpSpPr>
        <a:xfrm>
          <a:off x="0" y="0"/>
          <a:ext cx="0" cy="0"/>
          <a:chOff x="0" y="0"/>
          <a:chExt cx="0" cy="0"/>
        </a:xfrm>
      </p:grpSpPr>
      <p:pic>
        <p:nvPicPr>
          <p:cNvPr id="25" name="Google Shape;25;p3"/>
          <p:cNvPicPr preferRelativeResize="0"/>
          <p:nvPr/>
        </p:nvPicPr>
        <p:blipFill rotWithShape="1">
          <a:blip r:embed="rId2">
            <a:alphaModFix/>
          </a:blip>
          <a:srcRect b="0" l="0" r="0" t="0"/>
          <a:stretch/>
        </p:blipFill>
        <p:spPr>
          <a:xfrm>
            <a:off x="1" y="0"/>
            <a:ext cx="12197953" cy="6858000"/>
          </a:xfrm>
          <a:prstGeom prst="rect">
            <a:avLst/>
          </a:prstGeom>
          <a:noFill/>
          <a:ln>
            <a:noFill/>
          </a:ln>
        </p:spPr>
      </p:pic>
      <p:pic>
        <p:nvPicPr>
          <p:cNvPr descr="Image" id="26" name="Google Shape;26;p3"/>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27" name="Google Shape;27;p3"/>
          <p:cNvCxnSpPr/>
          <p:nvPr/>
        </p:nvCxnSpPr>
        <p:spPr>
          <a:xfrm>
            <a:off x="6844319" y="2748104"/>
            <a:ext cx="4877782" cy="0"/>
          </a:xfrm>
          <a:prstGeom prst="straightConnector1">
            <a:avLst/>
          </a:prstGeom>
          <a:noFill/>
          <a:ln cap="flat" cmpd="sng" w="12700">
            <a:solidFill>
              <a:srgbClr val="000000"/>
            </a:solidFill>
            <a:prstDash val="solid"/>
            <a:miter lim="400000"/>
            <a:headEnd len="sm" w="sm" type="none"/>
            <a:tailEnd len="sm" w="sm" type="none"/>
          </a:ln>
        </p:spPr>
      </p:cxnSp>
      <p:cxnSp>
        <p:nvCxnSpPr>
          <p:cNvPr id="28" name="Google Shape;28;p3"/>
          <p:cNvCxnSpPr/>
          <p:nvPr/>
        </p:nvCxnSpPr>
        <p:spPr>
          <a:xfrm>
            <a:off x="5550882" y="2748104"/>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29" name="Google Shape;29;p3"/>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
        <p:nvSpPr>
          <p:cNvPr id="30" name="Google Shape;30;p3"/>
          <p:cNvSpPr txBox="1"/>
          <p:nvPr/>
        </p:nvSpPr>
        <p:spPr>
          <a:xfrm>
            <a:off x="7297538" y="2121678"/>
            <a:ext cx="4435500" cy="686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600">
                <a:solidFill>
                  <a:schemeClr val="dk1"/>
                </a:solidFill>
                <a:latin typeface="Nunito"/>
                <a:ea typeface="Nunito"/>
                <a:cs typeface="Nunito"/>
                <a:sym typeface="Nunito"/>
              </a:rPr>
              <a:t>Agenda</a:t>
            </a:r>
            <a:endParaRPr b="1">
              <a:latin typeface="Nunito"/>
              <a:ea typeface="Nunito"/>
              <a:cs typeface="Nunito"/>
              <a:sym typeface="Nunito"/>
            </a:endParaRPr>
          </a:p>
        </p:txBody>
      </p:sp>
      <p:sp>
        <p:nvSpPr>
          <p:cNvPr id="31" name="Google Shape;31;p3"/>
          <p:cNvSpPr txBox="1"/>
          <p:nvPr>
            <p:ph idx="1" type="subTitle"/>
          </p:nvPr>
        </p:nvSpPr>
        <p:spPr>
          <a:xfrm>
            <a:off x="7297525" y="2862025"/>
            <a:ext cx="4435500" cy="3561900"/>
          </a:xfrm>
          <a:prstGeom prst="rect">
            <a:avLst/>
          </a:prstGeom>
        </p:spPr>
        <p:txBody>
          <a:bodyPr anchorCtr="0" anchor="t" bIns="45700" lIns="91425" spcFirstLastPara="1" rIns="91425" wrap="square" tIns="45700">
            <a:noAutofit/>
          </a:bodyPr>
          <a:lstStyle>
            <a:lvl1pPr lvl="0">
              <a:spcBef>
                <a:spcPts val="1000"/>
              </a:spcBef>
              <a:spcAft>
                <a:spcPts val="0"/>
              </a:spcAft>
              <a:buNone/>
              <a:defRPr/>
            </a:lvl1pPr>
            <a:lvl2pPr lvl="1">
              <a:spcBef>
                <a:spcPts val="1000"/>
              </a:spcBef>
              <a:spcAft>
                <a:spcPts val="0"/>
              </a:spcAft>
              <a:buNone/>
              <a:defRPr/>
            </a:lvl2pPr>
            <a:lvl3pPr lvl="2">
              <a:spcBef>
                <a:spcPts val="1000"/>
              </a:spcBef>
              <a:spcAft>
                <a:spcPts val="0"/>
              </a:spcAft>
              <a:buNone/>
              <a:defRPr/>
            </a:lvl3pPr>
            <a:lvl4pPr lvl="3">
              <a:spcBef>
                <a:spcPts val="1000"/>
              </a:spcBef>
              <a:spcAft>
                <a:spcPts val="0"/>
              </a:spcAft>
              <a:buNone/>
              <a:defRPr/>
            </a:lvl4pPr>
            <a:lvl5pPr lvl="4">
              <a:spcBef>
                <a:spcPts val="1000"/>
              </a:spcBef>
              <a:spcAft>
                <a:spcPts val="0"/>
              </a:spcAft>
              <a:buNone/>
              <a:defRPr/>
            </a:lvl5pPr>
            <a:lvl6pPr lvl="5">
              <a:spcBef>
                <a:spcPts val="1000"/>
              </a:spcBef>
              <a:spcAft>
                <a:spcPts val="0"/>
              </a:spcAft>
              <a:buNone/>
              <a:defRPr/>
            </a:lvl6pPr>
            <a:lvl7pPr lvl="6">
              <a:spcBef>
                <a:spcPts val="1000"/>
              </a:spcBef>
              <a:spcAft>
                <a:spcPts val="0"/>
              </a:spcAft>
              <a:buNone/>
              <a:defRPr/>
            </a:lvl7pPr>
            <a:lvl8pPr lvl="7">
              <a:spcBef>
                <a:spcPts val="1000"/>
              </a:spcBef>
              <a:spcAft>
                <a:spcPts val="0"/>
              </a:spcAft>
              <a:buNone/>
              <a:defRPr/>
            </a:lvl8pPr>
            <a:lvl9pPr lvl="8">
              <a:spcBef>
                <a:spcPts val="1000"/>
              </a:spcBef>
              <a:spcAft>
                <a:spcPts val="0"/>
              </a:spcAft>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content">
  <p:cSld name="Text content">
    <p:spTree>
      <p:nvGrpSpPr>
        <p:cNvPr id="32" name="Shape 32"/>
        <p:cNvGrpSpPr/>
        <p:nvPr/>
      </p:nvGrpSpPr>
      <p:grpSpPr>
        <a:xfrm>
          <a:off x="0" y="0"/>
          <a:ext cx="0" cy="0"/>
          <a:chOff x="0" y="0"/>
          <a:chExt cx="0" cy="0"/>
        </a:xfrm>
      </p:grpSpPr>
      <p:pic>
        <p:nvPicPr>
          <p:cNvPr descr="Image" id="33" name="Google Shape;33;p4"/>
          <p:cNvPicPr preferRelativeResize="0"/>
          <p:nvPr/>
        </p:nvPicPr>
        <p:blipFill rotWithShape="1">
          <a:blip r:embed="rId2">
            <a:alphaModFix/>
          </a:blip>
          <a:srcRect b="0" l="0" r="0" t="0"/>
          <a:stretch/>
        </p:blipFill>
        <p:spPr>
          <a:xfrm rot="10800000">
            <a:off x="11526723" y="6400800"/>
            <a:ext cx="673588" cy="457200"/>
          </a:xfrm>
          <a:prstGeom prst="rect">
            <a:avLst/>
          </a:prstGeom>
          <a:noFill/>
          <a:ln>
            <a:noFill/>
          </a:ln>
        </p:spPr>
      </p:pic>
      <p:pic>
        <p:nvPicPr>
          <p:cNvPr descr="Image" id="34" name="Google Shape;34;p4"/>
          <p:cNvPicPr preferRelativeResize="0"/>
          <p:nvPr/>
        </p:nvPicPr>
        <p:blipFill rotWithShape="1">
          <a:blip r:embed="rId3">
            <a:alphaModFix/>
          </a:blip>
          <a:srcRect b="0" l="0" r="0" t="0"/>
          <a:stretch/>
        </p:blipFill>
        <p:spPr>
          <a:xfrm>
            <a:off x="-1" y="1"/>
            <a:ext cx="1200151" cy="942974"/>
          </a:xfrm>
          <a:prstGeom prst="rect">
            <a:avLst/>
          </a:prstGeom>
          <a:noFill/>
          <a:ln>
            <a:noFill/>
          </a:ln>
        </p:spPr>
      </p:pic>
      <p:pic>
        <p:nvPicPr>
          <p:cNvPr descr="Image" id="35" name="Google Shape;35;p4"/>
          <p:cNvPicPr preferRelativeResize="0"/>
          <p:nvPr/>
        </p:nvPicPr>
        <p:blipFill rotWithShape="1">
          <a:blip r:embed="rId4">
            <a:alphaModFix/>
          </a:blip>
          <a:srcRect b="0" l="0" r="0" t="0"/>
          <a:stretch/>
        </p:blipFill>
        <p:spPr>
          <a:xfrm>
            <a:off x="155129" y="151881"/>
            <a:ext cx="426818" cy="553480"/>
          </a:xfrm>
          <a:prstGeom prst="rect">
            <a:avLst/>
          </a:prstGeom>
          <a:noFill/>
          <a:ln>
            <a:noFill/>
          </a:ln>
        </p:spPr>
      </p:pic>
      <p:cxnSp>
        <p:nvCxnSpPr>
          <p:cNvPr id="36" name="Google Shape;36;p4"/>
          <p:cNvCxnSpPr/>
          <p:nvPr/>
        </p:nvCxnSpPr>
        <p:spPr>
          <a:xfrm>
            <a:off x="0" y="937662"/>
            <a:ext cx="12200312" cy="0"/>
          </a:xfrm>
          <a:prstGeom prst="straightConnector1">
            <a:avLst/>
          </a:prstGeom>
          <a:noFill/>
          <a:ln cap="flat" cmpd="sng" w="19050">
            <a:solidFill>
              <a:srgbClr val="65D9F8"/>
            </a:solidFill>
            <a:prstDash val="solid"/>
            <a:miter lim="400000"/>
            <a:headEnd len="sm" w="sm" type="none"/>
            <a:tailEnd len="sm" w="sm" type="none"/>
          </a:ln>
        </p:spPr>
      </p:cxnSp>
      <p:sp>
        <p:nvSpPr>
          <p:cNvPr id="37" name="Google Shape;37;p4"/>
          <p:cNvSpPr txBox="1"/>
          <p:nvPr>
            <p:ph type="title"/>
          </p:nvPr>
        </p:nvSpPr>
        <p:spPr>
          <a:xfrm>
            <a:off x="1200150" y="91443"/>
            <a:ext cx="10533126" cy="783828"/>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38" name="Google Shape;38;p4"/>
          <p:cNvSpPr txBox="1"/>
          <p:nvPr/>
        </p:nvSpPr>
        <p:spPr>
          <a:xfrm>
            <a:off x="0" y="6603600"/>
            <a:ext cx="41478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dk1"/>
                </a:solidFill>
                <a:latin typeface="Nunito"/>
                <a:ea typeface="Nunito"/>
                <a:cs typeface="Nunito"/>
                <a:sym typeface="Nunito"/>
              </a:rPr>
              <a:t>© 2019 KOKO Networks Limited – Proprietary &amp; Confidential </a:t>
            </a:r>
            <a:endParaRPr b="1"/>
          </a:p>
        </p:txBody>
      </p:sp>
      <p:sp>
        <p:nvSpPr>
          <p:cNvPr id="39" name="Google Shape;39;p4"/>
          <p:cNvSpPr txBox="1"/>
          <p:nvPr>
            <p:ph idx="1" type="subTitle"/>
          </p:nvPr>
        </p:nvSpPr>
        <p:spPr>
          <a:xfrm>
            <a:off x="458724" y="1332470"/>
            <a:ext cx="11274552" cy="4851965"/>
          </a:xfrm>
          <a:prstGeom prst="rect">
            <a:avLst/>
          </a:prstGeom>
          <a:noFill/>
          <a:ln>
            <a:noFill/>
          </a:ln>
        </p:spPr>
        <p:txBody>
          <a:bodyPr anchorCtr="0" anchor="t" bIns="45700" lIns="91425" spcFirstLastPara="1" rIns="91425" wrap="square" tIns="45700">
            <a:noAutofit/>
          </a:bodyPr>
          <a:lstStyle>
            <a:lvl1pPr lvl="0" algn="l">
              <a:lnSpc>
                <a:spcPct val="120000"/>
              </a:lnSpc>
              <a:spcBef>
                <a:spcPts val="1000"/>
              </a:spcBef>
              <a:spcAft>
                <a:spcPts val="0"/>
              </a:spcAft>
              <a:buClr>
                <a:schemeClr val="dk1"/>
              </a:buClr>
              <a:buSzPts val="2800"/>
              <a:buNone/>
              <a:defRPr b="0" sz="28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cxnSp>
        <p:nvCxnSpPr>
          <p:cNvPr id="40" name="Google Shape;40;p4"/>
          <p:cNvCxnSpPr/>
          <p:nvPr/>
        </p:nvCxnSpPr>
        <p:spPr>
          <a:xfrm>
            <a:off x="-1" y="6387223"/>
            <a:ext cx="12198096" cy="13577"/>
          </a:xfrm>
          <a:prstGeom prst="straightConnector1">
            <a:avLst/>
          </a:prstGeom>
          <a:noFill/>
          <a:ln cap="flat" cmpd="sng" w="12700">
            <a:solidFill>
              <a:srgbClr val="000000"/>
            </a:solidFill>
            <a:prstDash val="solid"/>
            <a:miter lim="400000"/>
            <a:headEnd len="sm" w="sm" type="none"/>
            <a:tailEnd len="sm" w="sm" type="none"/>
          </a:ln>
        </p:spPr>
      </p:cxnSp>
      <p:sp>
        <p:nvSpPr>
          <p:cNvPr id="41" name="Google Shape;41;p4"/>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lvl1pPr lvl="0" algn="ctr">
              <a:buNone/>
              <a:defRPr b="1" sz="1400">
                <a:solidFill>
                  <a:srgbClr val="FFFFFF"/>
                </a:solidFill>
                <a:latin typeface="Nunito"/>
                <a:ea typeface="Nunito"/>
                <a:cs typeface="Nunito"/>
                <a:sym typeface="Nunito"/>
              </a:defRPr>
            </a:lvl1pPr>
            <a:lvl2pPr lvl="1" algn="ctr">
              <a:buNone/>
              <a:defRPr b="1" sz="1400">
                <a:solidFill>
                  <a:srgbClr val="FFFFFF"/>
                </a:solidFill>
                <a:latin typeface="Nunito"/>
                <a:ea typeface="Nunito"/>
                <a:cs typeface="Nunito"/>
                <a:sym typeface="Nunito"/>
              </a:defRPr>
            </a:lvl2pPr>
            <a:lvl3pPr lvl="2" algn="ctr">
              <a:buNone/>
              <a:defRPr b="1" sz="1400">
                <a:solidFill>
                  <a:srgbClr val="FFFFFF"/>
                </a:solidFill>
                <a:latin typeface="Nunito"/>
                <a:ea typeface="Nunito"/>
                <a:cs typeface="Nunito"/>
                <a:sym typeface="Nunito"/>
              </a:defRPr>
            </a:lvl3pPr>
            <a:lvl4pPr lvl="3" algn="ctr">
              <a:buNone/>
              <a:defRPr b="1" sz="1400">
                <a:solidFill>
                  <a:srgbClr val="FFFFFF"/>
                </a:solidFill>
                <a:latin typeface="Nunito"/>
                <a:ea typeface="Nunito"/>
                <a:cs typeface="Nunito"/>
                <a:sym typeface="Nunito"/>
              </a:defRPr>
            </a:lvl4pPr>
            <a:lvl5pPr lvl="4" algn="ctr">
              <a:buNone/>
              <a:defRPr b="1" sz="1400">
                <a:solidFill>
                  <a:srgbClr val="FFFFFF"/>
                </a:solidFill>
                <a:latin typeface="Nunito"/>
                <a:ea typeface="Nunito"/>
                <a:cs typeface="Nunito"/>
                <a:sym typeface="Nunito"/>
              </a:defRPr>
            </a:lvl5pPr>
            <a:lvl6pPr lvl="5" algn="ctr">
              <a:buNone/>
              <a:defRPr b="1" sz="1400">
                <a:solidFill>
                  <a:srgbClr val="FFFFFF"/>
                </a:solidFill>
                <a:latin typeface="Nunito"/>
                <a:ea typeface="Nunito"/>
                <a:cs typeface="Nunito"/>
                <a:sym typeface="Nunito"/>
              </a:defRPr>
            </a:lvl6pPr>
            <a:lvl7pPr lvl="6" algn="ctr">
              <a:buNone/>
              <a:defRPr b="1" sz="1400">
                <a:solidFill>
                  <a:srgbClr val="FFFFFF"/>
                </a:solidFill>
                <a:latin typeface="Nunito"/>
                <a:ea typeface="Nunito"/>
                <a:cs typeface="Nunito"/>
                <a:sym typeface="Nunito"/>
              </a:defRPr>
            </a:lvl7pPr>
            <a:lvl8pPr lvl="7" algn="ctr">
              <a:buNone/>
              <a:defRPr b="1" sz="1400">
                <a:solidFill>
                  <a:srgbClr val="FFFFFF"/>
                </a:solidFill>
                <a:latin typeface="Nunito"/>
                <a:ea typeface="Nunito"/>
                <a:cs typeface="Nunito"/>
                <a:sym typeface="Nunito"/>
              </a:defRPr>
            </a:lvl8pPr>
            <a:lvl9pPr lvl="8" algn="ctr">
              <a:buNone/>
              <a:defRPr b="1" sz="1400">
                <a:solidFill>
                  <a:srgbClr val="FFFFFF"/>
                </a:solidFill>
                <a:latin typeface="Nunito"/>
                <a:ea typeface="Nunito"/>
                <a:cs typeface="Nunito"/>
                <a:sym typeface="Nunito"/>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1">
  <p:cSld name="Section break 1">
    <p:spTree>
      <p:nvGrpSpPr>
        <p:cNvPr id="42" name="Shape 42"/>
        <p:cNvGrpSpPr/>
        <p:nvPr/>
      </p:nvGrpSpPr>
      <p:grpSpPr>
        <a:xfrm>
          <a:off x="0" y="0"/>
          <a:ext cx="0" cy="0"/>
          <a:chOff x="0" y="0"/>
          <a:chExt cx="0" cy="0"/>
        </a:xfrm>
      </p:grpSpPr>
      <p:pic>
        <p:nvPicPr>
          <p:cNvPr id="43" name="Google Shape;43;p5"/>
          <p:cNvPicPr preferRelativeResize="0"/>
          <p:nvPr/>
        </p:nvPicPr>
        <p:blipFill rotWithShape="1">
          <a:blip r:embed="rId2">
            <a:alphaModFix/>
          </a:blip>
          <a:srcRect b="0" l="0" r="0" t="0"/>
          <a:stretch/>
        </p:blipFill>
        <p:spPr>
          <a:xfrm>
            <a:off x="-1" y="3347"/>
            <a:ext cx="12192000" cy="6854653"/>
          </a:xfrm>
          <a:prstGeom prst="rect">
            <a:avLst/>
          </a:prstGeom>
          <a:noFill/>
          <a:ln>
            <a:noFill/>
          </a:ln>
        </p:spPr>
      </p:pic>
      <p:pic>
        <p:nvPicPr>
          <p:cNvPr descr="Image" id="44" name="Google Shape;44;p5"/>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45" name="Google Shape;45;p5"/>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46" name="Google Shape;46;p5"/>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47" name="Google Shape;47;p5"/>
          <p:cNvSpPr txBox="1"/>
          <p:nvPr>
            <p:ph type="title"/>
          </p:nvPr>
        </p:nvSpPr>
        <p:spPr>
          <a:xfrm>
            <a:off x="6740525" y="3005087"/>
            <a:ext cx="5095875"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2400"/>
              <a:buFont typeface="Nunito"/>
              <a:buNone/>
              <a:defRPr b="1" sz="2400">
                <a:latin typeface="Nunito"/>
                <a:ea typeface="Nunito"/>
                <a:cs typeface="Nunito"/>
                <a:sym typeface="Nunito"/>
              </a:defRPr>
            </a:lvl1pPr>
            <a:lvl2pPr lvl="1" algn="l">
              <a:lnSpc>
                <a:spcPct val="90000"/>
              </a:lnSpc>
              <a:spcBef>
                <a:spcPts val="0"/>
              </a:spcBef>
              <a:spcAft>
                <a:spcPts val="0"/>
              </a:spcAft>
              <a:buSzPts val="2400"/>
              <a:buFont typeface="Nunito"/>
              <a:buNone/>
              <a:defRPr b="1" sz="2400">
                <a:latin typeface="Nunito"/>
                <a:ea typeface="Nunito"/>
                <a:cs typeface="Nunito"/>
                <a:sym typeface="Nunito"/>
              </a:defRPr>
            </a:lvl2pPr>
            <a:lvl3pPr lvl="2" algn="l">
              <a:lnSpc>
                <a:spcPct val="90000"/>
              </a:lnSpc>
              <a:spcBef>
                <a:spcPts val="0"/>
              </a:spcBef>
              <a:spcAft>
                <a:spcPts val="0"/>
              </a:spcAft>
              <a:buSzPts val="2400"/>
              <a:buFont typeface="Nunito"/>
              <a:buNone/>
              <a:defRPr b="1" sz="2400">
                <a:latin typeface="Nunito"/>
                <a:ea typeface="Nunito"/>
                <a:cs typeface="Nunito"/>
                <a:sym typeface="Nunito"/>
              </a:defRPr>
            </a:lvl3pPr>
            <a:lvl4pPr lvl="3" algn="l">
              <a:lnSpc>
                <a:spcPct val="90000"/>
              </a:lnSpc>
              <a:spcBef>
                <a:spcPts val="0"/>
              </a:spcBef>
              <a:spcAft>
                <a:spcPts val="0"/>
              </a:spcAft>
              <a:buSzPts val="2400"/>
              <a:buFont typeface="Nunito"/>
              <a:buNone/>
              <a:defRPr b="1" sz="2400">
                <a:latin typeface="Nunito"/>
                <a:ea typeface="Nunito"/>
                <a:cs typeface="Nunito"/>
                <a:sym typeface="Nunito"/>
              </a:defRPr>
            </a:lvl4pPr>
            <a:lvl5pPr lvl="4" algn="l">
              <a:lnSpc>
                <a:spcPct val="90000"/>
              </a:lnSpc>
              <a:spcBef>
                <a:spcPts val="0"/>
              </a:spcBef>
              <a:spcAft>
                <a:spcPts val="0"/>
              </a:spcAft>
              <a:buSzPts val="2400"/>
              <a:buFont typeface="Nunito"/>
              <a:buNone/>
              <a:defRPr b="1" sz="2400">
                <a:latin typeface="Nunito"/>
                <a:ea typeface="Nunito"/>
                <a:cs typeface="Nunito"/>
                <a:sym typeface="Nunito"/>
              </a:defRPr>
            </a:lvl5pPr>
            <a:lvl6pPr lvl="5" algn="l">
              <a:lnSpc>
                <a:spcPct val="90000"/>
              </a:lnSpc>
              <a:spcBef>
                <a:spcPts val="0"/>
              </a:spcBef>
              <a:spcAft>
                <a:spcPts val="0"/>
              </a:spcAft>
              <a:buSzPts val="2400"/>
              <a:buFont typeface="Nunito"/>
              <a:buNone/>
              <a:defRPr b="1" sz="2400">
                <a:latin typeface="Nunito"/>
                <a:ea typeface="Nunito"/>
                <a:cs typeface="Nunito"/>
                <a:sym typeface="Nunito"/>
              </a:defRPr>
            </a:lvl6pPr>
            <a:lvl7pPr lvl="6" algn="l">
              <a:lnSpc>
                <a:spcPct val="90000"/>
              </a:lnSpc>
              <a:spcBef>
                <a:spcPts val="0"/>
              </a:spcBef>
              <a:spcAft>
                <a:spcPts val="0"/>
              </a:spcAft>
              <a:buSzPts val="2400"/>
              <a:buFont typeface="Nunito"/>
              <a:buNone/>
              <a:defRPr b="1" sz="2400">
                <a:latin typeface="Nunito"/>
                <a:ea typeface="Nunito"/>
                <a:cs typeface="Nunito"/>
                <a:sym typeface="Nunito"/>
              </a:defRPr>
            </a:lvl7pPr>
            <a:lvl8pPr lvl="7" algn="l">
              <a:lnSpc>
                <a:spcPct val="90000"/>
              </a:lnSpc>
              <a:spcBef>
                <a:spcPts val="0"/>
              </a:spcBef>
              <a:spcAft>
                <a:spcPts val="0"/>
              </a:spcAft>
              <a:buSzPts val="2400"/>
              <a:buFont typeface="Nunito"/>
              <a:buNone/>
              <a:defRPr b="1" sz="2400">
                <a:latin typeface="Nunito"/>
                <a:ea typeface="Nunito"/>
                <a:cs typeface="Nunito"/>
                <a:sym typeface="Nunito"/>
              </a:defRPr>
            </a:lvl8pPr>
            <a:lvl9pPr lvl="8"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48" name="Google Shape;48;p5"/>
          <p:cNvSpPr txBox="1"/>
          <p:nvPr>
            <p:ph idx="1" type="subTitle"/>
          </p:nvPr>
        </p:nvSpPr>
        <p:spPr>
          <a:xfrm>
            <a:off x="6740524" y="3812970"/>
            <a:ext cx="5095875"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1800"/>
              <a:buNone/>
              <a:defRPr sz="18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800"/>
              <a:buNone/>
              <a:defRPr/>
            </a:lvl4pPr>
            <a:lvl5pPr lvl="4" algn="ctr">
              <a:lnSpc>
                <a:spcPct val="90000"/>
              </a:lnSpc>
              <a:spcBef>
                <a:spcPts val="500"/>
              </a:spcBef>
              <a:spcAft>
                <a:spcPts val="0"/>
              </a:spcAft>
              <a:buClr>
                <a:schemeClr val="dk1"/>
              </a:buClr>
              <a:buSzPts val="1800"/>
              <a:buNone/>
              <a:defRPr/>
            </a:lvl5pPr>
            <a:lvl6pPr lvl="5" algn="ctr">
              <a:lnSpc>
                <a:spcPct val="90000"/>
              </a:lnSpc>
              <a:spcBef>
                <a:spcPts val="500"/>
              </a:spcBef>
              <a:spcAft>
                <a:spcPts val="0"/>
              </a:spcAft>
              <a:buClr>
                <a:schemeClr val="dk1"/>
              </a:buClr>
              <a:buSzPts val="1800"/>
              <a:buNone/>
              <a:defRPr/>
            </a:lvl6pPr>
            <a:lvl7pPr lvl="6" algn="ctr">
              <a:lnSpc>
                <a:spcPct val="90000"/>
              </a:lnSpc>
              <a:spcBef>
                <a:spcPts val="500"/>
              </a:spcBef>
              <a:spcAft>
                <a:spcPts val="0"/>
              </a:spcAft>
              <a:buClr>
                <a:schemeClr val="dk1"/>
              </a:buClr>
              <a:buSzPts val="1800"/>
              <a:buNone/>
              <a:defRPr/>
            </a:lvl7pPr>
            <a:lvl8pPr lvl="7" algn="ctr">
              <a:lnSpc>
                <a:spcPct val="90000"/>
              </a:lnSpc>
              <a:spcBef>
                <a:spcPts val="500"/>
              </a:spcBef>
              <a:spcAft>
                <a:spcPts val="0"/>
              </a:spcAft>
              <a:buClr>
                <a:schemeClr val="dk1"/>
              </a:buClr>
              <a:buSzPts val="1800"/>
              <a:buNone/>
              <a:defRPr/>
            </a:lvl8pPr>
            <a:lvl9pPr lvl="8" algn="ctr">
              <a:lnSpc>
                <a:spcPct val="90000"/>
              </a:lnSpc>
              <a:spcBef>
                <a:spcPts val="500"/>
              </a:spcBef>
              <a:spcAft>
                <a:spcPts val="0"/>
              </a:spcAft>
              <a:buClr>
                <a:schemeClr val="dk1"/>
              </a:buClr>
              <a:buSzPts val="1800"/>
              <a:buNone/>
              <a:defRPr/>
            </a:lvl9pPr>
          </a:lstStyle>
          <a:p/>
        </p:txBody>
      </p:sp>
      <p:sp>
        <p:nvSpPr>
          <p:cNvPr id="49" name="Google Shape;49;p5"/>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2">
  <p:cSld name="Section break 2">
    <p:spTree>
      <p:nvGrpSpPr>
        <p:cNvPr id="50" name="Shape 50"/>
        <p:cNvGrpSpPr/>
        <p:nvPr/>
      </p:nvGrpSpPr>
      <p:grpSpPr>
        <a:xfrm>
          <a:off x="0" y="0"/>
          <a:ext cx="0" cy="0"/>
          <a:chOff x="0" y="0"/>
          <a:chExt cx="0" cy="0"/>
        </a:xfrm>
      </p:grpSpPr>
      <p:pic>
        <p:nvPicPr>
          <p:cNvPr id="51" name="Google Shape;51;p6"/>
          <p:cNvPicPr preferRelativeResize="0"/>
          <p:nvPr/>
        </p:nvPicPr>
        <p:blipFill rotWithShape="1">
          <a:blip r:embed="rId2">
            <a:alphaModFix/>
          </a:blip>
          <a:srcRect b="0" l="0" r="0" t="0"/>
          <a:stretch/>
        </p:blipFill>
        <p:spPr>
          <a:xfrm>
            <a:off x="0" y="3347"/>
            <a:ext cx="12192000" cy="6854653"/>
          </a:xfrm>
          <a:prstGeom prst="rect">
            <a:avLst/>
          </a:prstGeom>
          <a:noFill/>
          <a:ln>
            <a:noFill/>
          </a:ln>
        </p:spPr>
      </p:pic>
      <p:pic>
        <p:nvPicPr>
          <p:cNvPr descr="Image" id="52" name="Google Shape;52;p6"/>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53" name="Google Shape;53;p6"/>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54" name="Google Shape;54;p6"/>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55" name="Google Shape;55;p6"/>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56" name="Google Shape;56;p6"/>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57" name="Google Shape;57;p6"/>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3">
  <p:cSld name="Section break 3">
    <p:spTree>
      <p:nvGrpSpPr>
        <p:cNvPr id="58" name="Shape 58"/>
        <p:cNvGrpSpPr/>
        <p:nvPr/>
      </p:nvGrpSpPr>
      <p:grpSpPr>
        <a:xfrm>
          <a:off x="0" y="0"/>
          <a:ext cx="0" cy="0"/>
          <a:chOff x="0" y="0"/>
          <a:chExt cx="0" cy="0"/>
        </a:xfrm>
      </p:grpSpPr>
      <p:pic>
        <p:nvPicPr>
          <p:cNvPr id="59" name="Google Shape;59;p7"/>
          <p:cNvPicPr preferRelativeResize="0"/>
          <p:nvPr/>
        </p:nvPicPr>
        <p:blipFill rotWithShape="1">
          <a:blip r:embed="rId2">
            <a:alphaModFix/>
          </a:blip>
          <a:srcRect b="0" l="0" r="0" t="0"/>
          <a:stretch/>
        </p:blipFill>
        <p:spPr>
          <a:xfrm>
            <a:off x="-8709" y="0"/>
            <a:ext cx="12197954" cy="6858000"/>
          </a:xfrm>
          <a:prstGeom prst="rect">
            <a:avLst/>
          </a:prstGeom>
          <a:noFill/>
          <a:ln>
            <a:noFill/>
          </a:ln>
        </p:spPr>
      </p:pic>
      <p:pic>
        <p:nvPicPr>
          <p:cNvPr descr="Image" id="60" name="Google Shape;60;p7"/>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61" name="Google Shape;61;p7"/>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62" name="Google Shape;62;p7"/>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63" name="Google Shape;63;p7"/>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64" name="Google Shape;64;p7"/>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65" name="Google Shape;65;p7"/>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4">
  <p:cSld name="Section break 4">
    <p:spTree>
      <p:nvGrpSpPr>
        <p:cNvPr id="66" name="Shape 66"/>
        <p:cNvGrpSpPr/>
        <p:nvPr/>
      </p:nvGrpSpPr>
      <p:grpSpPr>
        <a:xfrm>
          <a:off x="0" y="0"/>
          <a:ext cx="0" cy="0"/>
          <a:chOff x="0" y="0"/>
          <a:chExt cx="0" cy="0"/>
        </a:xfrm>
      </p:grpSpPr>
      <p:pic>
        <p:nvPicPr>
          <p:cNvPr id="67" name="Google Shape;67;p8"/>
          <p:cNvPicPr preferRelativeResize="0"/>
          <p:nvPr/>
        </p:nvPicPr>
        <p:blipFill rotWithShape="1">
          <a:blip r:embed="rId2">
            <a:alphaModFix/>
          </a:blip>
          <a:srcRect b="0" l="0" r="0" t="0"/>
          <a:stretch/>
        </p:blipFill>
        <p:spPr>
          <a:xfrm>
            <a:off x="-5953" y="0"/>
            <a:ext cx="12197953" cy="6858000"/>
          </a:xfrm>
          <a:prstGeom prst="rect">
            <a:avLst/>
          </a:prstGeom>
          <a:noFill/>
          <a:ln>
            <a:noFill/>
          </a:ln>
        </p:spPr>
      </p:pic>
      <p:pic>
        <p:nvPicPr>
          <p:cNvPr descr="Image" id="68" name="Google Shape;68;p8"/>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69" name="Google Shape;69;p8"/>
          <p:cNvCxnSpPr/>
          <p:nvPr/>
        </p:nvCxnSpPr>
        <p:spPr>
          <a:xfrm>
            <a:off x="6374418" y="3641018"/>
            <a:ext cx="5462100" cy="0"/>
          </a:xfrm>
          <a:prstGeom prst="straightConnector1">
            <a:avLst/>
          </a:prstGeom>
          <a:noFill/>
          <a:ln cap="flat" cmpd="sng" w="12700">
            <a:solidFill>
              <a:srgbClr val="000000"/>
            </a:solidFill>
            <a:prstDash val="solid"/>
            <a:miter lim="400000"/>
            <a:headEnd len="sm" w="sm" type="none"/>
            <a:tailEnd len="sm" w="sm" type="none"/>
          </a:ln>
        </p:spPr>
      </p:cxnSp>
      <p:cxnSp>
        <p:nvCxnSpPr>
          <p:cNvPr id="70" name="Google Shape;70;p8"/>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71" name="Google Shape;71;p8"/>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72" name="Google Shape;72;p8"/>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73" name="Google Shape;73;p8"/>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5">
  <p:cSld name="Section break 5">
    <p:spTree>
      <p:nvGrpSpPr>
        <p:cNvPr id="74" name="Shape 74"/>
        <p:cNvGrpSpPr/>
        <p:nvPr/>
      </p:nvGrpSpPr>
      <p:grpSpPr>
        <a:xfrm>
          <a:off x="0" y="0"/>
          <a:ext cx="0" cy="0"/>
          <a:chOff x="0" y="0"/>
          <a:chExt cx="0" cy="0"/>
        </a:xfrm>
      </p:grpSpPr>
      <p:pic>
        <p:nvPicPr>
          <p:cNvPr id="75" name="Google Shape;75;p9"/>
          <p:cNvPicPr preferRelativeResize="0"/>
          <p:nvPr/>
        </p:nvPicPr>
        <p:blipFill rotWithShape="1">
          <a:blip r:embed="rId2">
            <a:alphaModFix/>
          </a:blip>
          <a:srcRect b="0" l="0" r="0" t="0"/>
          <a:stretch/>
        </p:blipFill>
        <p:spPr>
          <a:xfrm>
            <a:off x="-1" y="-18496"/>
            <a:ext cx="12188952" cy="6894992"/>
          </a:xfrm>
          <a:prstGeom prst="rect">
            <a:avLst/>
          </a:prstGeom>
          <a:noFill/>
          <a:ln>
            <a:noFill/>
          </a:ln>
        </p:spPr>
      </p:pic>
      <p:pic>
        <p:nvPicPr>
          <p:cNvPr descr="Image" id="76" name="Google Shape;76;p9"/>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77" name="Google Shape;77;p9"/>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78" name="Google Shape;78;p9"/>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79" name="Google Shape;79;p9"/>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80" name="Google Shape;80;p9"/>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81" name="Google Shape;81;p9"/>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6">
  <p:cSld name="Section break 6">
    <p:spTree>
      <p:nvGrpSpPr>
        <p:cNvPr id="82" name="Shape 82"/>
        <p:cNvGrpSpPr/>
        <p:nvPr/>
      </p:nvGrpSpPr>
      <p:grpSpPr>
        <a:xfrm>
          <a:off x="0" y="0"/>
          <a:ext cx="0" cy="0"/>
          <a:chOff x="0" y="0"/>
          <a:chExt cx="0" cy="0"/>
        </a:xfrm>
      </p:grpSpPr>
      <p:pic>
        <p:nvPicPr>
          <p:cNvPr id="83" name="Google Shape;83;p10"/>
          <p:cNvPicPr preferRelativeResize="0"/>
          <p:nvPr/>
        </p:nvPicPr>
        <p:blipFill rotWithShape="1">
          <a:blip r:embed="rId2">
            <a:alphaModFix/>
          </a:blip>
          <a:srcRect b="0" l="0" r="0" t="0"/>
          <a:stretch/>
        </p:blipFill>
        <p:spPr>
          <a:xfrm>
            <a:off x="0" y="0"/>
            <a:ext cx="12197954" cy="6858000"/>
          </a:xfrm>
          <a:prstGeom prst="rect">
            <a:avLst/>
          </a:prstGeom>
          <a:noFill/>
          <a:ln>
            <a:noFill/>
          </a:ln>
        </p:spPr>
      </p:pic>
      <p:pic>
        <p:nvPicPr>
          <p:cNvPr descr="Image" id="84" name="Google Shape;84;p10"/>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85" name="Google Shape;85;p10"/>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86" name="Google Shape;86;p10"/>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87" name="Google Shape;87;p10"/>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88" name="Google Shape;88;p10"/>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89" name="Google Shape;89;p10"/>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10.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19" Type="http://schemas.openxmlformats.org/officeDocument/2006/relationships/theme" Target="../theme/theme2.xml"/><Relationship Id="rId6" Type="http://schemas.openxmlformats.org/officeDocument/2006/relationships/slideLayout" Target="../slideLayouts/slideLayout5.xml"/><Relationship Id="rId18" Type="http://schemas.openxmlformats.org/officeDocument/2006/relationships/slideLayout" Target="../slideLayouts/slideLayout17.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pic>
        <p:nvPicPr>
          <p:cNvPr id="10" name="Google Shape;10;p1"/>
          <p:cNvPicPr preferRelativeResize="0"/>
          <p:nvPr/>
        </p:nvPicPr>
        <p:blipFill rotWithShape="1">
          <a:blip r:embed="rId1">
            <a:alphaModFix/>
          </a:blip>
          <a:srcRect b="0" l="0" r="0" t="0"/>
          <a:stretch/>
        </p:blipFill>
        <p:spPr>
          <a:xfrm>
            <a:off x="1588" y="1588"/>
            <a:ext cx="1588" cy="1588"/>
          </a:xfrm>
          <a:prstGeom prst="rect">
            <a:avLst/>
          </a:prstGeom>
          <a:noFill/>
          <a:ln>
            <a:noFill/>
          </a:ln>
        </p:spPr>
      </p:pic>
      <p:sp>
        <p:nvSpPr>
          <p:cNvPr id="11" name="Google Shape;11;p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1pPr>
            <a:lvl2pPr lvl="1"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2pPr>
            <a:lvl3pPr lvl="2"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3pPr>
            <a:lvl4pPr lvl="3"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4pPr>
            <a:lvl5pPr lvl="4"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5pPr>
            <a:lvl6pPr lvl="5"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6pPr>
            <a:lvl7pPr lvl="6"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7pPr>
            <a:lvl8pPr lvl="7"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8pPr>
            <a:lvl9pPr lvl="8"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9pPr>
          </a:lstStyle>
          <a:p/>
        </p:txBody>
      </p:sp>
      <p:sp>
        <p:nvSpPr>
          <p:cNvPr id="12" name="Google Shape;12;p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Nunito SemiBold"/>
              <a:buChar char="•"/>
              <a:defRPr i="0" sz="2800" u="none" cap="none" strike="noStrike">
                <a:solidFill>
                  <a:schemeClr val="dk1"/>
                </a:solidFill>
                <a:latin typeface="Nunito SemiBold"/>
                <a:ea typeface="Nunito SemiBold"/>
                <a:cs typeface="Nunito SemiBold"/>
                <a:sym typeface="Nunito SemiBold"/>
              </a:defRPr>
            </a:lvl1pPr>
            <a:lvl2pPr indent="-381000" lvl="1" marL="914400" marR="0" rtl="0" algn="l">
              <a:lnSpc>
                <a:spcPct val="90000"/>
              </a:lnSpc>
              <a:spcBef>
                <a:spcPts val="500"/>
              </a:spcBef>
              <a:spcAft>
                <a:spcPts val="0"/>
              </a:spcAft>
              <a:buClr>
                <a:schemeClr val="dk1"/>
              </a:buClr>
              <a:buSzPts val="2400"/>
              <a:buFont typeface="Nunito SemiBold"/>
              <a:buChar char="•"/>
              <a:defRPr i="0" sz="2400" u="none" cap="none" strike="noStrike">
                <a:solidFill>
                  <a:schemeClr val="dk1"/>
                </a:solidFill>
                <a:latin typeface="Nunito SemiBold"/>
                <a:ea typeface="Nunito SemiBold"/>
                <a:cs typeface="Nunito SemiBold"/>
                <a:sym typeface="Nunito SemiBold"/>
              </a:defRPr>
            </a:lvl2pPr>
            <a:lvl3pPr indent="-355600" lvl="2" marL="1371600" marR="0" rtl="0" algn="l">
              <a:lnSpc>
                <a:spcPct val="90000"/>
              </a:lnSpc>
              <a:spcBef>
                <a:spcPts val="500"/>
              </a:spcBef>
              <a:spcAft>
                <a:spcPts val="0"/>
              </a:spcAft>
              <a:buClr>
                <a:schemeClr val="dk1"/>
              </a:buClr>
              <a:buSzPts val="2000"/>
              <a:buFont typeface="Nunito SemiBold"/>
              <a:buChar char="•"/>
              <a:defRPr i="0" sz="2000" u="none" cap="none" strike="noStrike">
                <a:solidFill>
                  <a:schemeClr val="dk1"/>
                </a:solidFill>
                <a:latin typeface="Nunito SemiBold"/>
                <a:ea typeface="Nunito SemiBold"/>
                <a:cs typeface="Nunito SemiBold"/>
                <a:sym typeface="Nunito SemiBold"/>
              </a:defRPr>
            </a:lvl3pPr>
            <a:lvl4pPr indent="-342900" lvl="3" marL="18288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4pPr>
            <a:lvl5pPr indent="-342900" lvl="4" marL="22860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5pPr>
            <a:lvl6pPr indent="-342900" lvl="5" marL="27432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6pPr>
            <a:lvl7pPr indent="-342900" lvl="6" marL="32004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7pPr>
            <a:lvl8pPr indent="-342900" lvl="7" marL="36576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8pPr>
            <a:lvl9pPr indent="-342900" lvl="8" marL="41148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9pPr>
          </a:lstStyle>
          <a:p/>
        </p:txBody>
      </p:sp>
      <p:sp>
        <p:nvSpPr>
          <p:cNvPr id="13" name="Google Shape;13;p1"/>
          <p:cNvSpPr txBox="1"/>
          <p:nvPr>
            <p:ph idx="12" type="sldNum"/>
          </p:nvPr>
        </p:nvSpPr>
        <p:spPr>
          <a:xfrm>
            <a:off x="11409045" y="6333134"/>
            <a:ext cx="731700" cy="525000"/>
          </a:xfrm>
          <a:prstGeom prst="rect">
            <a:avLst/>
          </a:prstGeom>
          <a:noFill/>
          <a:ln>
            <a:noFill/>
          </a:ln>
        </p:spPr>
        <p:txBody>
          <a:bodyPr anchorCtr="0" anchor="t" bIns="91425" lIns="91425" spcFirstLastPara="1" rIns="91425" wrap="square" tIns="91425">
            <a:noAutofit/>
          </a:bodyPr>
          <a:lstStyle>
            <a:lvl1pPr lvl="0" algn="r">
              <a:buNone/>
              <a:defRPr sz="1300">
                <a:solidFill>
                  <a:schemeClr val="dk1"/>
                </a:solidFill>
                <a:latin typeface="Nunito SemiBold"/>
                <a:ea typeface="Nunito SemiBold"/>
                <a:cs typeface="Nunito SemiBold"/>
                <a:sym typeface="Nunito SemiBold"/>
              </a:defRPr>
            </a:lvl1pPr>
            <a:lvl2pPr lvl="1" algn="r">
              <a:buNone/>
              <a:defRPr sz="1300">
                <a:solidFill>
                  <a:schemeClr val="dk1"/>
                </a:solidFill>
                <a:latin typeface="Nunito SemiBold"/>
                <a:ea typeface="Nunito SemiBold"/>
                <a:cs typeface="Nunito SemiBold"/>
                <a:sym typeface="Nunito SemiBold"/>
              </a:defRPr>
            </a:lvl2pPr>
            <a:lvl3pPr lvl="2" algn="r">
              <a:buNone/>
              <a:defRPr sz="1300">
                <a:solidFill>
                  <a:schemeClr val="dk1"/>
                </a:solidFill>
                <a:latin typeface="Nunito SemiBold"/>
                <a:ea typeface="Nunito SemiBold"/>
                <a:cs typeface="Nunito SemiBold"/>
                <a:sym typeface="Nunito SemiBold"/>
              </a:defRPr>
            </a:lvl3pPr>
            <a:lvl4pPr lvl="3" algn="r">
              <a:buNone/>
              <a:defRPr sz="1300">
                <a:solidFill>
                  <a:schemeClr val="dk1"/>
                </a:solidFill>
                <a:latin typeface="Nunito SemiBold"/>
                <a:ea typeface="Nunito SemiBold"/>
                <a:cs typeface="Nunito SemiBold"/>
                <a:sym typeface="Nunito SemiBold"/>
              </a:defRPr>
            </a:lvl4pPr>
            <a:lvl5pPr lvl="4" algn="r">
              <a:buNone/>
              <a:defRPr sz="1300">
                <a:solidFill>
                  <a:schemeClr val="dk1"/>
                </a:solidFill>
                <a:latin typeface="Nunito SemiBold"/>
                <a:ea typeface="Nunito SemiBold"/>
                <a:cs typeface="Nunito SemiBold"/>
                <a:sym typeface="Nunito SemiBold"/>
              </a:defRPr>
            </a:lvl5pPr>
            <a:lvl6pPr lvl="5" algn="r">
              <a:buNone/>
              <a:defRPr sz="1300">
                <a:solidFill>
                  <a:schemeClr val="dk1"/>
                </a:solidFill>
                <a:latin typeface="Nunito SemiBold"/>
                <a:ea typeface="Nunito SemiBold"/>
                <a:cs typeface="Nunito SemiBold"/>
                <a:sym typeface="Nunito SemiBold"/>
              </a:defRPr>
            </a:lvl6pPr>
            <a:lvl7pPr lvl="6" algn="r">
              <a:buNone/>
              <a:defRPr sz="1300">
                <a:solidFill>
                  <a:schemeClr val="dk1"/>
                </a:solidFill>
                <a:latin typeface="Nunito SemiBold"/>
                <a:ea typeface="Nunito SemiBold"/>
                <a:cs typeface="Nunito SemiBold"/>
                <a:sym typeface="Nunito SemiBold"/>
              </a:defRPr>
            </a:lvl7pPr>
            <a:lvl8pPr lvl="7" algn="r">
              <a:buNone/>
              <a:defRPr sz="1300">
                <a:solidFill>
                  <a:schemeClr val="dk1"/>
                </a:solidFill>
                <a:latin typeface="Nunito SemiBold"/>
                <a:ea typeface="Nunito SemiBold"/>
                <a:cs typeface="Nunito SemiBold"/>
                <a:sym typeface="Nunito SemiBold"/>
              </a:defRPr>
            </a:lvl8pPr>
            <a:lvl9pPr lvl="8" algn="r">
              <a:buNone/>
              <a:defRPr sz="1300">
                <a:solidFill>
                  <a:schemeClr val="dk1"/>
                </a:solidFill>
                <a:latin typeface="Nunito SemiBold"/>
                <a:ea typeface="Nunito SemiBold"/>
                <a:cs typeface="Nunito SemiBold"/>
                <a:sym typeface="Nunito SemiBold"/>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hyperlink" Target="mailto:m.ceesay@kokonetworks.com"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8.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comments" Target="../comments/comment1.xml"/><Relationship Id="rId4" Type="http://schemas.openxmlformats.org/officeDocument/2006/relationships/image" Target="../media/image25.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9.jpg"/><Relationship Id="rId4" Type="http://schemas.openxmlformats.org/officeDocument/2006/relationships/image" Target="../media/image31.jpg"/><Relationship Id="rId5" Type="http://schemas.openxmlformats.org/officeDocument/2006/relationships/image" Target="../media/image30.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4.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7.png"/><Relationship Id="rId4" Type="http://schemas.openxmlformats.org/officeDocument/2006/relationships/image" Target="../media/image23.png"/><Relationship Id="rId5" Type="http://schemas.openxmlformats.org/officeDocument/2006/relationships/image" Target="../media/image2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19"/>
          <p:cNvSpPr txBox="1"/>
          <p:nvPr>
            <p:ph type="title"/>
          </p:nvPr>
        </p:nvSpPr>
        <p:spPr>
          <a:xfrm>
            <a:off x="6257925" y="2738154"/>
            <a:ext cx="5369533" cy="746225"/>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Smart Valve Assembly Process Improvement</a:t>
            </a:r>
            <a:endParaRPr/>
          </a:p>
        </p:txBody>
      </p:sp>
      <p:sp>
        <p:nvSpPr>
          <p:cNvPr id="166" name="Google Shape;166;p19"/>
          <p:cNvSpPr txBox="1"/>
          <p:nvPr>
            <p:ph idx="1" type="subTitle"/>
          </p:nvPr>
        </p:nvSpPr>
        <p:spPr>
          <a:xfrm>
            <a:off x="6257924" y="3711370"/>
            <a:ext cx="5369533" cy="746225"/>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2400"/>
              <a:buNone/>
            </a:pPr>
            <a:r>
              <a:rPr lang="en-US"/>
              <a:t>31/01/2020</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28"/>
          <p:cNvSpPr txBox="1"/>
          <p:nvPr>
            <p:ph idx="1" type="subTitle"/>
          </p:nvPr>
        </p:nvSpPr>
        <p:spPr>
          <a:xfrm>
            <a:off x="6877475" y="1986199"/>
            <a:ext cx="4891200" cy="7119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US" u="sng">
                <a:solidFill>
                  <a:schemeClr val="hlink"/>
                </a:solidFill>
                <a:hlinkClick r:id="rId3"/>
              </a:rPr>
              <a:t>m.ceesay@kokonetworks.com</a:t>
            </a:r>
            <a:r>
              <a:rPr lang="en-US"/>
              <a:t> d.kaboshi@kokonetworks.com</a:t>
            </a:r>
            <a:endParaRPr/>
          </a:p>
          <a:p>
            <a:pPr indent="0" lvl="0" marL="0" rtl="0" algn="l">
              <a:spcBef>
                <a:spcPts val="100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20"/>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Problem Definition</a:t>
            </a:r>
            <a:endParaRPr/>
          </a:p>
        </p:txBody>
      </p:sp>
      <p:sp>
        <p:nvSpPr>
          <p:cNvPr id="173" name="Google Shape;173;p20"/>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
        <p:nvSpPr>
          <p:cNvPr id="174" name="Google Shape;174;p20"/>
          <p:cNvSpPr txBox="1"/>
          <p:nvPr/>
        </p:nvSpPr>
        <p:spPr>
          <a:xfrm>
            <a:off x="0" y="975450"/>
            <a:ext cx="11733300" cy="5425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US" sz="2400">
                <a:latin typeface="Nunito"/>
                <a:ea typeface="Nunito"/>
                <a:cs typeface="Nunito"/>
                <a:sym typeface="Nunito"/>
              </a:rPr>
              <a:t>Problem: </a:t>
            </a:r>
            <a:r>
              <a:rPr lang="en-US" sz="2400">
                <a:latin typeface="Nunito"/>
                <a:ea typeface="Nunito"/>
                <a:cs typeface="Nunito"/>
                <a:sym typeface="Nunito"/>
              </a:rPr>
              <a:t>Unstandardized smart valve(SV) assembly method</a:t>
            </a:r>
            <a:endParaRPr sz="2400">
              <a:latin typeface="Nunito"/>
              <a:ea typeface="Nunito"/>
              <a:cs typeface="Nunito"/>
              <a:sym typeface="Nunito"/>
            </a:endParaRPr>
          </a:p>
          <a:p>
            <a:pPr indent="0" lvl="0" marL="0" rtl="0" algn="l">
              <a:lnSpc>
                <a:spcPct val="115000"/>
              </a:lnSpc>
              <a:spcBef>
                <a:spcPts val="0"/>
              </a:spcBef>
              <a:spcAft>
                <a:spcPts val="0"/>
              </a:spcAft>
              <a:buNone/>
            </a:pPr>
            <a:r>
              <a:t/>
            </a:r>
            <a:endParaRPr sz="2400">
              <a:latin typeface="Nunito"/>
              <a:ea typeface="Nunito"/>
              <a:cs typeface="Nunito"/>
              <a:sym typeface="Nunito"/>
            </a:endParaRPr>
          </a:p>
          <a:p>
            <a:pPr indent="0" lvl="0" marL="0" rtl="0" algn="l">
              <a:lnSpc>
                <a:spcPct val="115000"/>
              </a:lnSpc>
              <a:spcBef>
                <a:spcPts val="0"/>
              </a:spcBef>
              <a:spcAft>
                <a:spcPts val="0"/>
              </a:spcAft>
              <a:buNone/>
            </a:pPr>
            <a:r>
              <a:rPr b="1" lang="en-US" sz="2400">
                <a:latin typeface="Nunito"/>
                <a:ea typeface="Nunito"/>
                <a:cs typeface="Nunito"/>
                <a:sym typeface="Nunito"/>
              </a:rPr>
              <a:t>Cause:</a:t>
            </a:r>
            <a:r>
              <a:rPr lang="en-US" sz="2400">
                <a:latin typeface="Nunito"/>
                <a:ea typeface="Nunito"/>
                <a:cs typeface="Nunito"/>
                <a:sym typeface="Nunito"/>
              </a:rPr>
              <a:t> Lack of a specialized tool to assemble the dock part 1 and the dock holder hence use of a canister </a:t>
            </a:r>
            <a:endParaRPr sz="2400">
              <a:latin typeface="Nunito"/>
              <a:ea typeface="Nunito"/>
              <a:cs typeface="Nunito"/>
              <a:sym typeface="Nunito"/>
            </a:endParaRPr>
          </a:p>
          <a:p>
            <a:pPr indent="0" lvl="0" marL="0" rtl="0" algn="l">
              <a:lnSpc>
                <a:spcPct val="115000"/>
              </a:lnSpc>
              <a:spcBef>
                <a:spcPts val="0"/>
              </a:spcBef>
              <a:spcAft>
                <a:spcPts val="0"/>
              </a:spcAft>
              <a:buNone/>
            </a:pPr>
            <a:r>
              <a:t/>
            </a:r>
            <a:endParaRPr b="1" sz="2400">
              <a:latin typeface="Nunito"/>
              <a:ea typeface="Nunito"/>
              <a:cs typeface="Nunito"/>
              <a:sym typeface="Nunito"/>
            </a:endParaRPr>
          </a:p>
          <a:p>
            <a:pPr indent="0" lvl="0" marL="0" rtl="0" algn="l">
              <a:lnSpc>
                <a:spcPct val="115000"/>
              </a:lnSpc>
              <a:spcBef>
                <a:spcPts val="0"/>
              </a:spcBef>
              <a:spcAft>
                <a:spcPts val="0"/>
              </a:spcAft>
              <a:buNone/>
            </a:pPr>
            <a:r>
              <a:rPr b="1" lang="en-US" sz="2400">
                <a:latin typeface="Nunito"/>
                <a:ea typeface="Nunito"/>
                <a:cs typeface="Nunito"/>
                <a:sym typeface="Nunito"/>
              </a:rPr>
              <a:t>Impact : </a:t>
            </a:r>
            <a:endParaRPr sz="2400">
              <a:latin typeface="Nunito"/>
              <a:ea typeface="Nunito"/>
              <a:cs typeface="Nunito"/>
              <a:sym typeface="Nunito"/>
            </a:endParaRPr>
          </a:p>
          <a:p>
            <a:pPr indent="-381000" lvl="0" marL="1371600" marR="55276" rtl="0" algn="l">
              <a:lnSpc>
                <a:spcPct val="115000"/>
              </a:lnSpc>
              <a:spcBef>
                <a:spcPts val="0"/>
              </a:spcBef>
              <a:spcAft>
                <a:spcPts val="0"/>
              </a:spcAft>
              <a:buSzPts val="2400"/>
              <a:buFont typeface="Nunito"/>
              <a:buChar char="●"/>
            </a:pPr>
            <a:r>
              <a:rPr lang="en-US" sz="2400">
                <a:latin typeface="Nunito"/>
                <a:ea typeface="Nunito"/>
                <a:cs typeface="Nunito"/>
                <a:sym typeface="Nunito"/>
              </a:rPr>
              <a:t>Deformation/misalignment of SV parts (since monitoring the parts motion is difficult)</a:t>
            </a:r>
            <a:endParaRPr sz="2400">
              <a:latin typeface="Nunito"/>
              <a:ea typeface="Nunito"/>
              <a:cs typeface="Nunito"/>
              <a:sym typeface="Nunito"/>
            </a:endParaRPr>
          </a:p>
          <a:p>
            <a:pPr indent="-381000" lvl="0" marL="1371600" marR="55276" rtl="0" algn="l">
              <a:lnSpc>
                <a:spcPct val="115000"/>
              </a:lnSpc>
              <a:spcBef>
                <a:spcPts val="0"/>
              </a:spcBef>
              <a:spcAft>
                <a:spcPts val="0"/>
              </a:spcAft>
              <a:buSzPts val="2400"/>
              <a:buFont typeface="Nunito"/>
              <a:buChar char="●"/>
            </a:pPr>
            <a:r>
              <a:rPr lang="en-US" sz="2400">
                <a:latin typeface="Nunito"/>
                <a:ea typeface="Nunito"/>
                <a:cs typeface="Nunito"/>
                <a:sym typeface="Nunito"/>
              </a:rPr>
              <a:t>Leaking SV</a:t>
            </a:r>
            <a:endParaRPr sz="2400">
              <a:latin typeface="Nunito"/>
              <a:ea typeface="Nunito"/>
              <a:cs typeface="Nunito"/>
              <a:sym typeface="Nunito"/>
            </a:endParaRPr>
          </a:p>
          <a:p>
            <a:pPr indent="-381000" lvl="0" marL="1371600" marR="55276" rtl="0" algn="l">
              <a:lnSpc>
                <a:spcPct val="115000"/>
              </a:lnSpc>
              <a:spcBef>
                <a:spcPts val="0"/>
              </a:spcBef>
              <a:spcAft>
                <a:spcPts val="0"/>
              </a:spcAft>
              <a:buSzPts val="2400"/>
              <a:buFont typeface="Nunito"/>
              <a:buChar char="●"/>
            </a:pPr>
            <a:r>
              <a:rPr lang="en-US" sz="2400">
                <a:latin typeface="Nunito"/>
                <a:ea typeface="Nunito"/>
                <a:cs typeface="Nunito"/>
                <a:sym typeface="Nunito"/>
              </a:rPr>
              <a:t>Wear and tear on the canisters (since any canister can be used)</a:t>
            </a:r>
            <a:endParaRPr sz="2400">
              <a:latin typeface="Nunito"/>
              <a:ea typeface="Nunito"/>
              <a:cs typeface="Nunito"/>
              <a:sym typeface="Nunito"/>
            </a:endParaRPr>
          </a:p>
          <a:p>
            <a:pPr indent="-381000" lvl="0" marL="1371600" marR="55276" rtl="0" algn="l">
              <a:lnSpc>
                <a:spcPct val="115000"/>
              </a:lnSpc>
              <a:spcBef>
                <a:spcPts val="0"/>
              </a:spcBef>
              <a:spcAft>
                <a:spcPts val="0"/>
              </a:spcAft>
              <a:buSzPts val="2400"/>
              <a:buFont typeface="Nunito"/>
              <a:buChar char="●"/>
            </a:pPr>
            <a:r>
              <a:rPr lang="en-US" sz="2400">
                <a:latin typeface="Nunito"/>
                <a:ea typeface="Nunito"/>
                <a:cs typeface="Nunito"/>
                <a:sym typeface="Nunito"/>
              </a:rPr>
              <a:t>Variable time to assemble </a:t>
            </a:r>
            <a:endParaRPr sz="2400">
              <a:latin typeface="Nunito"/>
              <a:ea typeface="Nunito"/>
              <a:cs typeface="Nunito"/>
              <a:sym typeface="Nunito"/>
            </a:endParaRPr>
          </a:p>
          <a:p>
            <a:pPr indent="-381000" lvl="0" marL="1371600" marR="55276" rtl="0" algn="l">
              <a:lnSpc>
                <a:spcPct val="115000"/>
              </a:lnSpc>
              <a:spcBef>
                <a:spcPts val="0"/>
              </a:spcBef>
              <a:spcAft>
                <a:spcPts val="0"/>
              </a:spcAft>
              <a:buSzPts val="2400"/>
              <a:buFont typeface="Nunito"/>
              <a:buChar char="●"/>
            </a:pPr>
            <a:r>
              <a:rPr lang="en-US" sz="2400">
                <a:latin typeface="Nunito"/>
                <a:ea typeface="Nunito"/>
                <a:cs typeface="Nunito"/>
                <a:sym typeface="Nunito"/>
              </a:rPr>
              <a:t>Waste of time aligning the pinhole</a:t>
            </a:r>
            <a:endParaRPr sz="2400">
              <a:latin typeface="Nunito"/>
              <a:ea typeface="Nunito"/>
              <a:cs typeface="Nunito"/>
              <a:sym typeface="Nunito"/>
            </a:endParaRPr>
          </a:p>
          <a:p>
            <a:pPr indent="0" lvl="0" marL="0" rtl="0" algn="l">
              <a:spcBef>
                <a:spcPts val="0"/>
              </a:spcBef>
              <a:spcAft>
                <a:spcPts val="0"/>
              </a:spcAft>
              <a:buNone/>
            </a:pPr>
            <a:r>
              <a:t/>
            </a:r>
            <a:endParaRPr>
              <a:latin typeface="Nunito SemiBold"/>
              <a:ea typeface="Nunito SemiBold"/>
              <a:cs typeface="Nunito SemiBold"/>
              <a:sym typeface="Nunito SemiBo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21"/>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Current Practice</a:t>
            </a:r>
            <a:endParaRPr/>
          </a:p>
        </p:txBody>
      </p:sp>
      <p:sp>
        <p:nvSpPr>
          <p:cNvPr id="181" name="Google Shape;181;p21"/>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pic>
        <p:nvPicPr>
          <p:cNvPr id="182" name="Google Shape;182;p21"/>
          <p:cNvPicPr preferRelativeResize="0"/>
          <p:nvPr/>
        </p:nvPicPr>
        <p:blipFill>
          <a:blip r:embed="rId3">
            <a:alphaModFix/>
          </a:blip>
          <a:stretch>
            <a:fillRect/>
          </a:stretch>
        </p:blipFill>
        <p:spPr>
          <a:xfrm>
            <a:off x="1278000" y="933200"/>
            <a:ext cx="9720422" cy="5467727"/>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22"/>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Pictures Cont.</a:t>
            </a:r>
            <a:endParaRPr/>
          </a:p>
        </p:txBody>
      </p:sp>
      <p:sp>
        <p:nvSpPr>
          <p:cNvPr id="189" name="Google Shape;189;p22"/>
          <p:cNvSpPr txBox="1"/>
          <p:nvPr>
            <p:ph idx="1" type="subTitle"/>
          </p:nvPr>
        </p:nvSpPr>
        <p:spPr>
          <a:xfrm>
            <a:off x="458724" y="1332470"/>
            <a:ext cx="11274600" cy="48519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t/>
            </a:r>
            <a:endParaRPr/>
          </a:p>
        </p:txBody>
      </p:sp>
      <p:sp>
        <p:nvSpPr>
          <p:cNvPr id="190" name="Google Shape;190;p22"/>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pic>
        <p:nvPicPr>
          <p:cNvPr id="191" name="Google Shape;191;p22"/>
          <p:cNvPicPr preferRelativeResize="0"/>
          <p:nvPr/>
        </p:nvPicPr>
        <p:blipFill>
          <a:blip r:embed="rId4">
            <a:alphaModFix/>
          </a:blip>
          <a:stretch>
            <a:fillRect/>
          </a:stretch>
        </p:blipFill>
        <p:spPr>
          <a:xfrm>
            <a:off x="0" y="1067725"/>
            <a:ext cx="12192000" cy="586647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23"/>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Pictures Cont.</a:t>
            </a:r>
            <a:endParaRPr/>
          </a:p>
        </p:txBody>
      </p:sp>
      <p:sp>
        <p:nvSpPr>
          <p:cNvPr id="198" name="Google Shape;198;p23"/>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pic>
        <p:nvPicPr>
          <p:cNvPr id="199" name="Google Shape;199;p23"/>
          <p:cNvPicPr preferRelativeResize="0"/>
          <p:nvPr/>
        </p:nvPicPr>
        <p:blipFill>
          <a:blip r:embed="rId3">
            <a:alphaModFix/>
          </a:blip>
          <a:stretch>
            <a:fillRect/>
          </a:stretch>
        </p:blipFill>
        <p:spPr>
          <a:xfrm>
            <a:off x="4481675" y="955100"/>
            <a:ext cx="2972549" cy="5284522"/>
          </a:xfrm>
          <a:prstGeom prst="rect">
            <a:avLst/>
          </a:prstGeom>
          <a:noFill/>
          <a:ln>
            <a:noFill/>
          </a:ln>
        </p:spPr>
      </p:pic>
      <p:sp>
        <p:nvSpPr>
          <p:cNvPr id="200" name="Google Shape;200;p23"/>
          <p:cNvSpPr txBox="1"/>
          <p:nvPr/>
        </p:nvSpPr>
        <p:spPr>
          <a:xfrm>
            <a:off x="712025" y="1424075"/>
            <a:ext cx="2885700" cy="279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Nunito SemiBold"/>
              <a:ea typeface="Nunito SemiBold"/>
              <a:cs typeface="Nunito SemiBold"/>
              <a:sym typeface="Nunito SemiBold"/>
            </a:endParaRPr>
          </a:p>
        </p:txBody>
      </p:sp>
      <p:pic>
        <p:nvPicPr>
          <p:cNvPr id="201" name="Google Shape;201;p23"/>
          <p:cNvPicPr preferRelativeResize="0"/>
          <p:nvPr/>
        </p:nvPicPr>
        <p:blipFill>
          <a:blip r:embed="rId4">
            <a:alphaModFix/>
          </a:blip>
          <a:stretch>
            <a:fillRect/>
          </a:stretch>
        </p:blipFill>
        <p:spPr>
          <a:xfrm>
            <a:off x="824450" y="955075"/>
            <a:ext cx="2972549" cy="5284579"/>
          </a:xfrm>
          <a:prstGeom prst="rect">
            <a:avLst/>
          </a:prstGeom>
          <a:noFill/>
          <a:ln>
            <a:noFill/>
          </a:ln>
        </p:spPr>
      </p:pic>
      <p:pic>
        <p:nvPicPr>
          <p:cNvPr id="202" name="Google Shape;202;p23"/>
          <p:cNvPicPr preferRelativeResize="0"/>
          <p:nvPr/>
        </p:nvPicPr>
        <p:blipFill>
          <a:blip r:embed="rId5">
            <a:alphaModFix/>
          </a:blip>
          <a:stretch>
            <a:fillRect/>
          </a:stretch>
        </p:blipFill>
        <p:spPr>
          <a:xfrm>
            <a:off x="8229675" y="955100"/>
            <a:ext cx="2972549" cy="5284522"/>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24"/>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Industry Practices</a:t>
            </a:r>
            <a:endParaRPr/>
          </a:p>
        </p:txBody>
      </p:sp>
      <p:sp>
        <p:nvSpPr>
          <p:cNvPr id="209" name="Google Shape;209;p24"/>
          <p:cNvSpPr txBox="1"/>
          <p:nvPr>
            <p:ph idx="1" type="subTitle"/>
          </p:nvPr>
        </p:nvSpPr>
        <p:spPr>
          <a:xfrm>
            <a:off x="458725" y="1143000"/>
            <a:ext cx="5930700" cy="50415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US"/>
              <a:t>Filters uses a housing wrench to screw and unscrew the filter housing from the cap</a:t>
            </a:r>
            <a:endParaRPr/>
          </a:p>
        </p:txBody>
      </p:sp>
      <p:sp>
        <p:nvSpPr>
          <p:cNvPr id="210" name="Google Shape;210;p24"/>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pic>
        <p:nvPicPr>
          <p:cNvPr id="211" name="Google Shape;211;p24"/>
          <p:cNvPicPr preferRelativeResize="0"/>
          <p:nvPr/>
        </p:nvPicPr>
        <p:blipFill>
          <a:blip r:embed="rId3">
            <a:alphaModFix/>
          </a:blip>
          <a:stretch>
            <a:fillRect/>
          </a:stretch>
        </p:blipFill>
        <p:spPr>
          <a:xfrm>
            <a:off x="6494250" y="999713"/>
            <a:ext cx="5276850" cy="5276850"/>
          </a:xfrm>
          <a:prstGeom prst="rect">
            <a:avLst/>
          </a:prstGeom>
          <a:noFill/>
          <a:ln>
            <a:noFill/>
          </a:ln>
        </p:spPr>
      </p:pic>
      <p:cxnSp>
        <p:nvCxnSpPr>
          <p:cNvPr id="212" name="Google Shape;212;p24"/>
          <p:cNvCxnSpPr>
            <a:stCxn id="213" idx="3"/>
          </p:cNvCxnSpPr>
          <p:nvPr/>
        </p:nvCxnSpPr>
        <p:spPr>
          <a:xfrm>
            <a:off x="4944225" y="5100975"/>
            <a:ext cx="2604600" cy="0"/>
          </a:xfrm>
          <a:prstGeom prst="straightConnector1">
            <a:avLst/>
          </a:prstGeom>
          <a:noFill/>
          <a:ln cap="flat" cmpd="sng" w="28575">
            <a:solidFill>
              <a:srgbClr val="FF0000"/>
            </a:solidFill>
            <a:prstDash val="solid"/>
            <a:round/>
            <a:headEnd len="med" w="med" type="none"/>
            <a:tailEnd len="med" w="med" type="triangle"/>
          </a:ln>
        </p:spPr>
      </p:cxnSp>
      <p:sp>
        <p:nvSpPr>
          <p:cNvPr id="214" name="Google Shape;214;p24"/>
          <p:cNvSpPr txBox="1"/>
          <p:nvPr/>
        </p:nvSpPr>
        <p:spPr>
          <a:xfrm>
            <a:off x="3429000" y="4909275"/>
            <a:ext cx="1798800" cy="63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Nunito SemiBold"/>
              <a:ea typeface="Nunito SemiBold"/>
              <a:cs typeface="Nunito SemiBold"/>
              <a:sym typeface="Nunito SemiBold"/>
            </a:endParaRPr>
          </a:p>
        </p:txBody>
      </p:sp>
      <p:sp>
        <p:nvSpPr>
          <p:cNvPr id="215" name="Google Shape;215;p24"/>
          <p:cNvSpPr txBox="1"/>
          <p:nvPr/>
        </p:nvSpPr>
        <p:spPr>
          <a:xfrm>
            <a:off x="3710075" y="4853075"/>
            <a:ext cx="1234200" cy="63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2400">
                <a:solidFill>
                  <a:schemeClr val="dk1"/>
                </a:solidFill>
                <a:latin typeface="Nunito SemiBold"/>
                <a:ea typeface="Nunito SemiBold"/>
                <a:cs typeface="Nunito SemiBold"/>
                <a:sym typeface="Nunito SemiBold"/>
              </a:rPr>
              <a:t>wrench</a:t>
            </a:r>
            <a:endParaRPr>
              <a:latin typeface="Nunito SemiBold"/>
              <a:ea typeface="Nunito SemiBold"/>
              <a:cs typeface="Nunito SemiBold"/>
              <a:sym typeface="Nunito SemiBo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25"/>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Project Proposal</a:t>
            </a:r>
            <a:endParaRPr/>
          </a:p>
        </p:txBody>
      </p:sp>
      <p:sp>
        <p:nvSpPr>
          <p:cNvPr id="222" name="Google Shape;222;p25"/>
          <p:cNvSpPr txBox="1"/>
          <p:nvPr>
            <p:ph idx="1" type="subTitle"/>
          </p:nvPr>
        </p:nvSpPr>
        <p:spPr>
          <a:xfrm>
            <a:off x="458724" y="1332470"/>
            <a:ext cx="11274600" cy="48519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b="1" lang="en-US"/>
              <a:t>Requirements for a specialized assembly tool</a:t>
            </a:r>
            <a:endParaRPr b="1"/>
          </a:p>
          <a:p>
            <a:pPr indent="-381000" lvl="0" marL="457200" rtl="0" algn="l">
              <a:spcBef>
                <a:spcPts val="1000"/>
              </a:spcBef>
              <a:spcAft>
                <a:spcPts val="0"/>
              </a:spcAft>
              <a:buSzPts val="2400"/>
              <a:buChar char="●"/>
            </a:pPr>
            <a:r>
              <a:rPr lang="en-US" sz="2400"/>
              <a:t>A rig to hold the dock holder in place -the current </a:t>
            </a:r>
            <a:r>
              <a:rPr lang="en-US" sz="2400"/>
              <a:t>practice is by using the hand as support during assembly</a:t>
            </a:r>
            <a:endParaRPr sz="2400"/>
          </a:p>
          <a:p>
            <a:pPr indent="-381000" lvl="0" marL="457200" rtl="0" algn="l">
              <a:spcBef>
                <a:spcPts val="0"/>
              </a:spcBef>
              <a:spcAft>
                <a:spcPts val="0"/>
              </a:spcAft>
              <a:buSzPts val="2400"/>
              <a:buChar char="●"/>
            </a:pPr>
            <a:r>
              <a:rPr lang="en-US" sz="2400"/>
              <a:t>A tool to screw and unscrew dock part 1-</a:t>
            </a:r>
            <a:r>
              <a:rPr lang="en-US" sz="2400"/>
              <a:t>the current practice is to clamp down the canister with your feet or arm when assembling the two parts</a:t>
            </a:r>
            <a:endParaRPr sz="2400"/>
          </a:p>
          <a:p>
            <a:pPr indent="0" lvl="0" marL="0" rtl="0" algn="l">
              <a:spcBef>
                <a:spcPts val="1000"/>
              </a:spcBef>
              <a:spcAft>
                <a:spcPts val="0"/>
              </a:spcAft>
              <a:buNone/>
            </a:pPr>
            <a:r>
              <a:t/>
            </a:r>
            <a:endParaRPr sz="2400"/>
          </a:p>
          <a:p>
            <a:pPr indent="0" lvl="0" marL="0" rtl="0" algn="l">
              <a:spcBef>
                <a:spcPts val="1000"/>
              </a:spcBef>
              <a:spcAft>
                <a:spcPts val="0"/>
              </a:spcAft>
              <a:buNone/>
            </a:pPr>
            <a:r>
              <a:t/>
            </a:r>
            <a:endParaRPr sz="2400"/>
          </a:p>
        </p:txBody>
      </p:sp>
      <p:sp>
        <p:nvSpPr>
          <p:cNvPr id="223" name="Google Shape;223;p25"/>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26"/>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Tool Concept</a:t>
            </a:r>
            <a:endParaRPr/>
          </a:p>
        </p:txBody>
      </p:sp>
      <p:sp>
        <p:nvSpPr>
          <p:cNvPr id="230" name="Google Shape;230;p26"/>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pic>
        <p:nvPicPr>
          <p:cNvPr id="231" name="Google Shape;231;p26"/>
          <p:cNvPicPr preferRelativeResize="0"/>
          <p:nvPr/>
        </p:nvPicPr>
        <p:blipFill>
          <a:blip r:embed="rId3">
            <a:alphaModFix/>
          </a:blip>
          <a:stretch>
            <a:fillRect/>
          </a:stretch>
        </p:blipFill>
        <p:spPr>
          <a:xfrm>
            <a:off x="152400" y="1027743"/>
            <a:ext cx="4876800" cy="3705225"/>
          </a:xfrm>
          <a:prstGeom prst="rect">
            <a:avLst/>
          </a:prstGeom>
          <a:noFill/>
          <a:ln>
            <a:noFill/>
          </a:ln>
        </p:spPr>
      </p:pic>
      <p:pic>
        <p:nvPicPr>
          <p:cNvPr id="232" name="Google Shape;232;p26"/>
          <p:cNvPicPr preferRelativeResize="0"/>
          <p:nvPr/>
        </p:nvPicPr>
        <p:blipFill>
          <a:blip r:embed="rId4">
            <a:alphaModFix/>
          </a:blip>
          <a:stretch>
            <a:fillRect/>
          </a:stretch>
        </p:blipFill>
        <p:spPr>
          <a:xfrm>
            <a:off x="5181600" y="1027743"/>
            <a:ext cx="4876800" cy="1428750"/>
          </a:xfrm>
          <a:prstGeom prst="rect">
            <a:avLst/>
          </a:prstGeom>
          <a:noFill/>
          <a:ln>
            <a:noFill/>
          </a:ln>
        </p:spPr>
      </p:pic>
      <p:pic>
        <p:nvPicPr>
          <p:cNvPr id="233" name="Google Shape;233;p26"/>
          <p:cNvPicPr preferRelativeResize="0"/>
          <p:nvPr/>
        </p:nvPicPr>
        <p:blipFill>
          <a:blip r:embed="rId5">
            <a:alphaModFix/>
          </a:blip>
          <a:stretch>
            <a:fillRect/>
          </a:stretch>
        </p:blipFill>
        <p:spPr>
          <a:xfrm>
            <a:off x="5181600" y="2608893"/>
            <a:ext cx="4876800" cy="37052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27"/>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Expected Outcome</a:t>
            </a:r>
            <a:endParaRPr/>
          </a:p>
        </p:txBody>
      </p:sp>
      <p:sp>
        <p:nvSpPr>
          <p:cNvPr id="240" name="Google Shape;240;p27"/>
          <p:cNvSpPr txBox="1"/>
          <p:nvPr>
            <p:ph idx="1" type="subTitle"/>
          </p:nvPr>
        </p:nvSpPr>
        <p:spPr>
          <a:xfrm>
            <a:off x="458724" y="1332470"/>
            <a:ext cx="11274600" cy="4851900"/>
          </a:xfrm>
          <a:prstGeom prst="rect">
            <a:avLst/>
          </a:prstGeom>
        </p:spPr>
        <p:txBody>
          <a:bodyPr anchorCtr="0" anchor="t" bIns="45700" lIns="91425" spcFirstLastPara="1" rIns="91425" wrap="square" tIns="45700">
            <a:noAutofit/>
          </a:bodyPr>
          <a:lstStyle/>
          <a:p>
            <a:pPr indent="-406400" lvl="0" marL="457200" rtl="0" algn="l">
              <a:spcBef>
                <a:spcPts val="1000"/>
              </a:spcBef>
              <a:spcAft>
                <a:spcPts val="0"/>
              </a:spcAft>
              <a:buSzPts val="2800"/>
              <a:buChar char="●"/>
            </a:pPr>
            <a:r>
              <a:rPr lang="en-US"/>
              <a:t>Standardized and repeatable assembly method.</a:t>
            </a:r>
            <a:endParaRPr/>
          </a:p>
          <a:p>
            <a:pPr indent="-406400" lvl="0" marL="457200" rtl="0" algn="l">
              <a:spcBef>
                <a:spcPts val="0"/>
              </a:spcBef>
              <a:spcAft>
                <a:spcPts val="0"/>
              </a:spcAft>
              <a:buSzPts val="2800"/>
              <a:buChar char="●"/>
            </a:pPr>
            <a:r>
              <a:rPr lang="en-US"/>
              <a:t>Reduced time to align the dock part 1 and dock holder pinhole to put the lockpin.</a:t>
            </a:r>
            <a:endParaRPr/>
          </a:p>
          <a:p>
            <a:pPr indent="-406400" lvl="0" marL="457200" rtl="0" algn="l">
              <a:spcBef>
                <a:spcPts val="0"/>
              </a:spcBef>
              <a:spcAft>
                <a:spcPts val="0"/>
              </a:spcAft>
              <a:buSzPts val="2800"/>
              <a:buChar char="●"/>
            </a:pPr>
            <a:r>
              <a:rPr lang="en-US"/>
              <a:t>Less likely defects in the smart valve that result in miasaligned o-rings, leakages and aborted dispenses.</a:t>
            </a:r>
            <a:endParaRPr/>
          </a:p>
          <a:p>
            <a:pPr indent="-406400" lvl="0" marL="457200" rtl="0" algn="l">
              <a:spcBef>
                <a:spcPts val="0"/>
              </a:spcBef>
              <a:spcAft>
                <a:spcPts val="0"/>
              </a:spcAft>
              <a:buSzPts val="2800"/>
              <a:buChar char="●"/>
            </a:pPr>
            <a:r>
              <a:rPr lang="en-US"/>
              <a:t>This would result in increased customer satisfaction, increase in ALPU and more KP uptime due to properly assembled dock parts.</a:t>
            </a:r>
            <a:endParaRPr/>
          </a:p>
          <a:p>
            <a:pPr indent="0" lvl="0" marL="457200" rtl="0" algn="l">
              <a:spcBef>
                <a:spcPts val="1000"/>
              </a:spcBef>
              <a:spcAft>
                <a:spcPts val="0"/>
              </a:spcAft>
              <a:buNone/>
            </a:pPr>
            <a:r>
              <a:t/>
            </a:r>
            <a:endParaRPr sz="2400"/>
          </a:p>
          <a:p>
            <a:pPr indent="0" lvl="0" marL="0" rtl="0" algn="l">
              <a:spcBef>
                <a:spcPts val="1000"/>
              </a:spcBef>
              <a:spcAft>
                <a:spcPts val="0"/>
              </a:spcAft>
              <a:buNone/>
            </a:pPr>
            <a:r>
              <a:t/>
            </a:r>
            <a:endParaRPr/>
          </a:p>
          <a:p>
            <a:pPr indent="0" lvl="0" marL="0" rtl="0" algn="l">
              <a:spcBef>
                <a:spcPts val="1000"/>
              </a:spcBef>
              <a:spcAft>
                <a:spcPts val="0"/>
              </a:spcAft>
              <a:buNone/>
            </a:pPr>
            <a:r>
              <a:t/>
            </a:r>
            <a:endParaRPr/>
          </a:p>
        </p:txBody>
      </p:sp>
      <p:sp>
        <p:nvSpPr>
          <p:cNvPr id="241" name="Google Shape;241;p27"/>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KOKO Corporate Layout (2019)">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